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1" r:id="rId4"/>
    <p:sldId id="257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95" r:id="rId13"/>
    <p:sldId id="296" r:id="rId14"/>
    <p:sldId id="269" r:id="rId15"/>
    <p:sldId id="270" r:id="rId16"/>
    <p:sldId id="271" r:id="rId17"/>
    <p:sldId id="272" r:id="rId18"/>
    <p:sldId id="273" r:id="rId19"/>
    <p:sldId id="279" r:id="rId20"/>
    <p:sldId id="302" r:id="rId21"/>
    <p:sldId id="274" r:id="rId22"/>
    <p:sldId id="281" r:id="rId23"/>
    <p:sldId id="285" r:id="rId24"/>
    <p:sldId id="282" r:id="rId25"/>
    <p:sldId id="283" r:id="rId26"/>
    <p:sldId id="284" r:id="rId27"/>
    <p:sldId id="286" r:id="rId28"/>
    <p:sldId id="275" r:id="rId29"/>
    <p:sldId id="276" r:id="rId30"/>
    <p:sldId id="277" r:id="rId31"/>
    <p:sldId id="278" r:id="rId32"/>
    <p:sldId id="280" r:id="rId33"/>
    <p:sldId id="287" r:id="rId34"/>
    <p:sldId id="292" r:id="rId35"/>
    <p:sldId id="288" r:id="rId36"/>
    <p:sldId id="289" r:id="rId37"/>
    <p:sldId id="290" r:id="rId38"/>
    <p:sldId id="291" r:id="rId39"/>
    <p:sldId id="293" r:id="rId40"/>
    <p:sldId id="324" r:id="rId41"/>
    <p:sldId id="308" r:id="rId42"/>
    <p:sldId id="294" r:id="rId43"/>
    <p:sldId id="300" r:id="rId44"/>
    <p:sldId id="297" r:id="rId45"/>
    <p:sldId id="298" r:id="rId46"/>
    <p:sldId id="301" r:id="rId47"/>
    <p:sldId id="303" r:id="rId48"/>
    <p:sldId id="304" r:id="rId49"/>
    <p:sldId id="328" r:id="rId50"/>
    <p:sldId id="305" r:id="rId51"/>
    <p:sldId id="306" r:id="rId52"/>
    <p:sldId id="307" r:id="rId53"/>
    <p:sldId id="309" r:id="rId54"/>
    <p:sldId id="310" r:id="rId55"/>
    <p:sldId id="312" r:id="rId56"/>
    <p:sldId id="311" r:id="rId57"/>
    <p:sldId id="313" r:id="rId58"/>
    <p:sldId id="314" r:id="rId59"/>
    <p:sldId id="315" r:id="rId60"/>
    <p:sldId id="321" r:id="rId61"/>
    <p:sldId id="316" r:id="rId62"/>
    <p:sldId id="317" r:id="rId63"/>
    <p:sldId id="318" r:id="rId64"/>
    <p:sldId id="329" r:id="rId65"/>
    <p:sldId id="322" r:id="rId66"/>
    <p:sldId id="319" r:id="rId67"/>
    <p:sldId id="320" r:id="rId68"/>
    <p:sldId id="323" r:id="rId69"/>
    <p:sldId id="325" r:id="rId70"/>
    <p:sldId id="326" r:id="rId71"/>
    <p:sldId id="327" r:id="rId72"/>
    <p:sldId id="331" r:id="rId7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115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2B48CFC-1D3A-4633-879E-53332A350589}" type="datetimeFigureOut">
              <a:rPr lang="fr-FR" smtClean="0"/>
              <a:t>19/06/2025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4698D0F-AC53-40E1-9765-C88722E09171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0015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8CFC-1D3A-4633-879E-53332A350589}" type="datetimeFigureOut">
              <a:rPr lang="fr-FR" smtClean="0"/>
              <a:t>19/06/2025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8D0F-AC53-40E1-9765-C88722E091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027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8CFC-1D3A-4633-879E-53332A350589}" type="datetimeFigureOut">
              <a:rPr lang="fr-FR" smtClean="0"/>
              <a:t>19/06/2025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8D0F-AC53-40E1-9765-C88722E091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917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8CFC-1D3A-4633-879E-53332A350589}" type="datetimeFigureOut">
              <a:rPr lang="fr-FR" smtClean="0"/>
              <a:t>19/06/2025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8D0F-AC53-40E1-9765-C88722E091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382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2B48CFC-1D3A-4633-879E-53332A350589}" type="datetimeFigureOut">
              <a:rPr lang="fr-FR" smtClean="0"/>
              <a:t>19/06/2025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4698D0F-AC53-40E1-9765-C88722E09171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859073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8CFC-1D3A-4633-879E-53332A350589}" type="datetimeFigureOut">
              <a:rPr lang="fr-FR" smtClean="0"/>
              <a:t>19/06/2025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8D0F-AC53-40E1-9765-C88722E091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5442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8CFC-1D3A-4633-879E-53332A350589}" type="datetimeFigureOut">
              <a:rPr lang="fr-FR" smtClean="0"/>
              <a:t>19/06/2025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8D0F-AC53-40E1-9765-C88722E091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8965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8CFC-1D3A-4633-879E-53332A350589}" type="datetimeFigureOut">
              <a:rPr lang="fr-FR" smtClean="0"/>
              <a:t>19/06/2025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8D0F-AC53-40E1-9765-C88722E091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24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8CFC-1D3A-4633-879E-53332A350589}" type="datetimeFigureOut">
              <a:rPr lang="fr-FR" smtClean="0"/>
              <a:t>19/06/2025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8D0F-AC53-40E1-9765-C88722E091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21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2B48CFC-1D3A-4633-879E-53332A350589}" type="datetimeFigureOut">
              <a:rPr lang="fr-FR" smtClean="0"/>
              <a:t>19/06/2025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4698D0F-AC53-40E1-9765-C88722E09171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24893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2B48CFC-1D3A-4633-879E-53332A350589}" type="datetimeFigureOut">
              <a:rPr lang="fr-FR" smtClean="0"/>
              <a:t>19/06/2025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4698D0F-AC53-40E1-9765-C88722E091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000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2B48CFC-1D3A-4633-879E-53332A350589}" type="datetimeFigureOut">
              <a:rPr lang="fr-FR" smtClean="0"/>
              <a:t>19/06/2025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4698D0F-AC53-40E1-9765-C88722E0917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6901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DD63E6-472C-CB8C-66D6-9F6DE2BB34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Une vie de butineuse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F1FC3D4-4F28-35CC-0053-5537D2C787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Les abeilles de </a:t>
            </a:r>
            <a:r>
              <a:rPr lang="fr-FR" dirty="0" err="1"/>
              <a:t>papidoubs</a:t>
            </a:r>
            <a:endParaRPr lang="fr-FR" dirty="0"/>
          </a:p>
          <a:p>
            <a:r>
              <a:rPr lang="fr-FR" dirty="0"/>
              <a:t>Photos </a:t>
            </a:r>
            <a:r>
              <a:rPr lang="fr-FR"/>
              <a:t>et création Marc BIELLE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8709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FEF8384-2545-4ACD-9071-49DD1CFC4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Freeform 22">
            <a:extLst>
              <a:ext uri="{FF2B5EF4-FFF2-40B4-BE49-F238E27FC236}">
                <a16:creationId xmlns:a16="http://schemas.microsoft.com/office/drawing/2014/main" id="{F77DB8FA-61A7-4DE7-A777-6D258D172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2D485AB-8B71-6721-649A-979FED4E1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4" y="643464"/>
            <a:ext cx="3437290" cy="437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spc="800" dirty="0">
                <a:solidFill>
                  <a:srgbClr val="2A1A00"/>
                </a:solidFill>
              </a:rPr>
              <a:t>Cul par dessus tête</a:t>
            </a:r>
          </a:p>
        </p:txBody>
      </p:sp>
      <p:pic>
        <p:nvPicPr>
          <p:cNvPr id="4" name="Image 3" descr="Une image contenant insecte, abeille, fleur, invertébré&#10;&#10;Le contenu généré par l’IA peut être incorrect.">
            <a:extLst>
              <a:ext uri="{FF2B5EF4-FFF2-40B4-BE49-F238E27FC236}">
                <a16:creationId xmlns:a16="http://schemas.microsoft.com/office/drawing/2014/main" id="{B6B40B98-52B5-8CA4-A8A9-A0DEBAED67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065" y="0"/>
            <a:ext cx="7106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12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FEF8384-2545-4ACD-9071-49DD1CFC4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F77DB8FA-61A7-4DE7-A777-6D258D172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C28422-002D-2760-89AF-9A1B35E07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0" y="1241575"/>
            <a:ext cx="3872651" cy="437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spc="800" dirty="0" err="1">
                <a:solidFill>
                  <a:srgbClr val="2A1A00"/>
                </a:solidFill>
              </a:rPr>
              <a:t>Dompter</a:t>
            </a:r>
            <a:r>
              <a:rPr lang="en-US" sz="6000" spc="800" dirty="0">
                <a:solidFill>
                  <a:srgbClr val="2A1A00"/>
                </a:solidFill>
              </a:rPr>
              <a:t> la </a:t>
            </a:r>
            <a:r>
              <a:rPr lang="en-US" sz="6000" spc="800" dirty="0" err="1">
                <a:solidFill>
                  <a:srgbClr val="2A1A00"/>
                </a:solidFill>
              </a:rPr>
              <a:t>crepide</a:t>
            </a:r>
            <a:r>
              <a:rPr lang="en-US" sz="6000" spc="800" dirty="0">
                <a:solidFill>
                  <a:srgbClr val="2A1A00"/>
                </a:solidFill>
              </a:rPr>
              <a:t> </a:t>
            </a:r>
            <a:r>
              <a:rPr lang="en-US" sz="6000" spc="800" dirty="0" err="1">
                <a:solidFill>
                  <a:srgbClr val="2A1A00"/>
                </a:solidFill>
              </a:rPr>
              <a:t>hérissée</a:t>
            </a:r>
            <a:endParaRPr lang="en-US" sz="6000" spc="800" dirty="0">
              <a:solidFill>
                <a:srgbClr val="2A1A00"/>
              </a:solidFill>
            </a:endParaRPr>
          </a:p>
        </p:txBody>
      </p:sp>
      <p:pic>
        <p:nvPicPr>
          <p:cNvPr id="6" name="Image 5" descr="Une image contenant invertébré, insecte, pollen, Pollinisateur&#10;&#10;Le contenu généré par l’IA peut être incorrect.">
            <a:extLst>
              <a:ext uri="{FF2B5EF4-FFF2-40B4-BE49-F238E27FC236}">
                <a16:creationId xmlns:a16="http://schemas.microsoft.com/office/drawing/2014/main" id="{FD22D70B-21F2-8101-A8D8-195EDFCC3C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680" y="41310"/>
            <a:ext cx="7176827" cy="667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81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BB8C1D0E-0B06-46C9-A8BD-A8E13FF9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1ADC4A-8537-4084-99C7-F8D378A64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85187-8840-5800-2C7C-2777AE348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9" y="954923"/>
            <a:ext cx="5875694" cy="450462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9600" spc="800" dirty="0"/>
              <a:t>La </a:t>
            </a:r>
            <a:r>
              <a:rPr lang="en-US" sz="9600" spc="800" dirty="0" err="1"/>
              <a:t>crépide</a:t>
            </a:r>
            <a:br>
              <a:rPr lang="en-US" sz="9600" spc="800" dirty="0"/>
            </a:br>
            <a:r>
              <a:rPr lang="en-US" sz="9600" spc="800" dirty="0"/>
              <a:t>Hirsute</a:t>
            </a:r>
            <a:br>
              <a:rPr lang="en-US" sz="9600" spc="800" dirty="0"/>
            </a:br>
            <a:r>
              <a:rPr lang="en-US" sz="9600" spc="800" dirty="0" err="1"/>
              <a:t>coifee</a:t>
            </a:r>
            <a:endParaRPr lang="en-US" sz="9600" spc="8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242CC7A-3D6E-47A4-B9D1-860978459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 3" descr="Une image contenant jaune, pollen, invertébré, insecte&#10;&#10;Le contenu généré par l’IA peut être incorrect.">
            <a:extLst>
              <a:ext uri="{FF2B5EF4-FFF2-40B4-BE49-F238E27FC236}">
                <a16:creationId xmlns:a16="http://schemas.microsoft.com/office/drawing/2014/main" id="{F101618B-6C99-53F4-9BA5-E13F5C80C1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72" r="29828" b="-1"/>
          <a:stretch>
            <a:fillRect/>
          </a:stretch>
        </p:blipFill>
        <p:spPr>
          <a:xfrm>
            <a:off x="6909481" y="10"/>
            <a:ext cx="5282519" cy="6857990"/>
          </a:xfrm>
          <a:custGeom>
            <a:avLst/>
            <a:gdLst/>
            <a:ahLst/>
            <a:cxnLst/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15605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FEF8384-2545-4ACD-9071-49DD1CFC4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Freeform 22">
            <a:extLst>
              <a:ext uri="{FF2B5EF4-FFF2-40B4-BE49-F238E27FC236}">
                <a16:creationId xmlns:a16="http://schemas.microsoft.com/office/drawing/2014/main" id="{F77DB8FA-61A7-4DE7-A777-6D258D172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66CDAD8-A4C4-B5A5-1514-9F4BA8759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4" y="643464"/>
            <a:ext cx="3437290" cy="437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spc="800" dirty="0">
                <a:solidFill>
                  <a:srgbClr val="2A1A00"/>
                </a:solidFill>
              </a:rPr>
              <a:t>La </a:t>
            </a:r>
            <a:r>
              <a:rPr lang="en-US" sz="6000" spc="800" dirty="0" err="1">
                <a:solidFill>
                  <a:srgbClr val="2A1A00"/>
                </a:solidFill>
              </a:rPr>
              <a:t>crépide</a:t>
            </a:r>
            <a:r>
              <a:rPr lang="en-US" sz="6000" spc="800" dirty="0">
                <a:solidFill>
                  <a:srgbClr val="2A1A00"/>
                </a:solidFill>
              </a:rPr>
              <a:t> </a:t>
            </a:r>
            <a:r>
              <a:rPr lang="en-US" sz="6000" spc="800" dirty="0" err="1">
                <a:solidFill>
                  <a:srgbClr val="2A1A00"/>
                </a:solidFill>
              </a:rPr>
              <a:t>jusqu’à</a:t>
            </a:r>
            <a:r>
              <a:rPr lang="en-US" sz="6000" spc="800" dirty="0">
                <a:solidFill>
                  <a:srgbClr val="2A1A00"/>
                </a:solidFill>
              </a:rPr>
              <a:t> la lie !</a:t>
            </a:r>
          </a:p>
        </p:txBody>
      </p:sp>
      <p:pic>
        <p:nvPicPr>
          <p:cNvPr id="4" name="Image 3" descr="Une image contenant Insecte à ailes membraneuses, jaune, pollen, Pollinisateur&#10;&#10;Le contenu généré par l’IA peut être incorrect.">
            <a:extLst>
              <a:ext uri="{FF2B5EF4-FFF2-40B4-BE49-F238E27FC236}">
                <a16:creationId xmlns:a16="http://schemas.microsoft.com/office/drawing/2014/main" id="{1424E121-F29B-ED4C-99E5-D5A2507D10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63" r="-1" b="22629"/>
          <a:stretch>
            <a:fillRect/>
          </a:stretch>
        </p:blipFill>
        <p:spPr>
          <a:xfrm>
            <a:off x="4448952" y="1137920"/>
            <a:ext cx="7783426" cy="446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00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BB8C1D0E-0B06-46C9-A8BD-A8E13FF9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1ADC4A-8537-4084-99C7-F8D378A64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E6FD24-FC15-4419-B4F8-87A6F572C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D3FD56E-5E4B-5285-9126-6E5646AE7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9184" y="1098388"/>
            <a:ext cx="6035040" cy="43949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10000" spc="800" dirty="0"/>
              <a:t>Au Coeur de </a:t>
            </a:r>
            <a:r>
              <a:rPr lang="en-US" sz="10000" spc="800" dirty="0" err="1"/>
              <a:t>l’ouvrage</a:t>
            </a:r>
            <a:endParaRPr lang="en-US" sz="10000" spc="800" dirty="0"/>
          </a:p>
        </p:txBody>
      </p:sp>
      <p:pic>
        <p:nvPicPr>
          <p:cNvPr id="4" name="Image 3" descr="Une image contenant jaune, pollen, invertébré, insecte&#10;&#10;Le contenu généré par l’IA peut être incorrect.">
            <a:extLst>
              <a:ext uri="{FF2B5EF4-FFF2-40B4-BE49-F238E27FC236}">
                <a16:creationId xmlns:a16="http://schemas.microsoft.com/office/drawing/2014/main" id="{10CA29F7-A29A-0560-8C74-B395E5BE06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35" r="5142" b="-3"/>
          <a:stretch>
            <a:fillRect/>
          </a:stretch>
        </p:blipFill>
        <p:spPr>
          <a:xfrm>
            <a:off x="211015" y="762000"/>
            <a:ext cx="4994031" cy="4911969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F90D41EE-859E-4D0B-8464-D44C2B4D6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" y="0"/>
            <a:ext cx="5362575" cy="6858000"/>
          </a:xfrm>
          <a:custGeom>
            <a:avLst/>
            <a:gdLst>
              <a:gd name="connsiteX0" fmla="*/ 0 w 5362575"/>
              <a:gd name="connsiteY0" fmla="*/ 0 h 6858000"/>
              <a:gd name="connsiteX1" fmla="*/ 5362575 w 5362575"/>
              <a:gd name="connsiteY1" fmla="*/ 0 h 6858000"/>
              <a:gd name="connsiteX2" fmla="*/ 5362575 w 5362575"/>
              <a:gd name="connsiteY2" fmla="*/ 6858000 h 6858000"/>
              <a:gd name="connsiteX3" fmla="*/ 0 w 5362575"/>
              <a:gd name="connsiteY3" fmla="*/ 6858000 h 6858000"/>
              <a:gd name="connsiteX4" fmla="*/ 0 w 5362575"/>
              <a:gd name="connsiteY4" fmla="*/ 0 h 6858000"/>
              <a:gd name="connsiteX5" fmla="*/ 2681287 w 5362575"/>
              <a:gd name="connsiteY5" fmla="*/ 857250 h 6858000"/>
              <a:gd name="connsiteX6" fmla="*/ 2636249 w 5362575"/>
              <a:gd name="connsiteY6" fmla="*/ 861472 h 6858000"/>
              <a:gd name="connsiteX7" fmla="*/ 2592618 w 5362575"/>
              <a:gd name="connsiteY7" fmla="*/ 872732 h 6858000"/>
              <a:gd name="connsiteX8" fmla="*/ 2550395 w 5362575"/>
              <a:gd name="connsiteY8" fmla="*/ 889621 h 6858000"/>
              <a:gd name="connsiteX9" fmla="*/ 2506764 w 5362575"/>
              <a:gd name="connsiteY9" fmla="*/ 910733 h 6858000"/>
              <a:gd name="connsiteX10" fmla="*/ 2465948 w 5362575"/>
              <a:gd name="connsiteY10" fmla="*/ 934660 h 6858000"/>
              <a:gd name="connsiteX11" fmla="*/ 2423725 w 5362575"/>
              <a:gd name="connsiteY11" fmla="*/ 959994 h 6858000"/>
              <a:gd name="connsiteX12" fmla="*/ 2381501 w 5362575"/>
              <a:gd name="connsiteY12" fmla="*/ 982513 h 6858000"/>
              <a:gd name="connsiteX13" fmla="*/ 2339278 w 5362575"/>
              <a:gd name="connsiteY13" fmla="*/ 1005032 h 6858000"/>
              <a:gd name="connsiteX14" fmla="*/ 2297055 w 5362575"/>
              <a:gd name="connsiteY14" fmla="*/ 1021921 h 6858000"/>
              <a:gd name="connsiteX15" fmla="*/ 2253424 w 5362575"/>
              <a:gd name="connsiteY15" fmla="*/ 1033181 h 6858000"/>
              <a:gd name="connsiteX16" fmla="*/ 2209793 w 5362575"/>
              <a:gd name="connsiteY16" fmla="*/ 1038811 h 6858000"/>
              <a:gd name="connsiteX17" fmla="*/ 2163347 w 5362575"/>
              <a:gd name="connsiteY17" fmla="*/ 1038811 h 6858000"/>
              <a:gd name="connsiteX18" fmla="*/ 2115494 w 5362575"/>
              <a:gd name="connsiteY18" fmla="*/ 1035996 h 6858000"/>
              <a:gd name="connsiteX19" fmla="*/ 2067641 w 5362575"/>
              <a:gd name="connsiteY19" fmla="*/ 1030366 h 6858000"/>
              <a:gd name="connsiteX20" fmla="*/ 2019788 w 5362575"/>
              <a:gd name="connsiteY20" fmla="*/ 1023329 h 6858000"/>
              <a:gd name="connsiteX21" fmla="*/ 1971934 w 5362575"/>
              <a:gd name="connsiteY21" fmla="*/ 1017699 h 6858000"/>
              <a:gd name="connsiteX22" fmla="*/ 1924081 w 5362575"/>
              <a:gd name="connsiteY22" fmla="*/ 1013477 h 6858000"/>
              <a:gd name="connsiteX23" fmla="*/ 1879043 w 5362575"/>
              <a:gd name="connsiteY23" fmla="*/ 1014884 h 6858000"/>
              <a:gd name="connsiteX24" fmla="*/ 1835412 w 5362575"/>
              <a:gd name="connsiteY24" fmla="*/ 1020514 h 6858000"/>
              <a:gd name="connsiteX25" fmla="*/ 1793189 w 5362575"/>
              <a:gd name="connsiteY25" fmla="*/ 1033181 h 6858000"/>
              <a:gd name="connsiteX26" fmla="*/ 1758003 w 5362575"/>
              <a:gd name="connsiteY26" fmla="*/ 1051478 h 6858000"/>
              <a:gd name="connsiteX27" fmla="*/ 1724224 w 5362575"/>
              <a:gd name="connsiteY27" fmla="*/ 1075404 h 6858000"/>
              <a:gd name="connsiteX28" fmla="*/ 1694668 w 5362575"/>
              <a:gd name="connsiteY28" fmla="*/ 1103553 h 6858000"/>
              <a:gd name="connsiteX29" fmla="*/ 1665111 w 5362575"/>
              <a:gd name="connsiteY29" fmla="*/ 1135924 h 6858000"/>
              <a:gd name="connsiteX30" fmla="*/ 1638370 w 5362575"/>
              <a:gd name="connsiteY30" fmla="*/ 1169703 h 6858000"/>
              <a:gd name="connsiteX31" fmla="*/ 1611628 w 5362575"/>
              <a:gd name="connsiteY31" fmla="*/ 1204889 h 6858000"/>
              <a:gd name="connsiteX32" fmla="*/ 1584887 w 5362575"/>
              <a:gd name="connsiteY32" fmla="*/ 1240075 h 6858000"/>
              <a:gd name="connsiteX33" fmla="*/ 1558145 w 5362575"/>
              <a:gd name="connsiteY33" fmla="*/ 1273854 h 6858000"/>
              <a:gd name="connsiteX34" fmla="*/ 1529996 w 5362575"/>
              <a:gd name="connsiteY34" fmla="*/ 1306225 h 6858000"/>
              <a:gd name="connsiteX35" fmla="*/ 1497625 w 5362575"/>
              <a:gd name="connsiteY35" fmla="*/ 1334374 h 6858000"/>
              <a:gd name="connsiteX36" fmla="*/ 1466661 w 5362575"/>
              <a:gd name="connsiteY36" fmla="*/ 1359708 h 6858000"/>
              <a:gd name="connsiteX37" fmla="*/ 1431475 w 5362575"/>
              <a:gd name="connsiteY37" fmla="*/ 1379412 h 6858000"/>
              <a:gd name="connsiteX38" fmla="*/ 1393474 w 5362575"/>
              <a:gd name="connsiteY38" fmla="*/ 1396302 h 6858000"/>
              <a:gd name="connsiteX39" fmla="*/ 1352658 w 5362575"/>
              <a:gd name="connsiteY39" fmla="*/ 1410376 h 6858000"/>
              <a:gd name="connsiteX40" fmla="*/ 1310435 w 5362575"/>
              <a:gd name="connsiteY40" fmla="*/ 1423043 h 6858000"/>
              <a:gd name="connsiteX41" fmla="*/ 1268212 w 5362575"/>
              <a:gd name="connsiteY41" fmla="*/ 1434303 h 6858000"/>
              <a:gd name="connsiteX42" fmla="*/ 1224581 w 5362575"/>
              <a:gd name="connsiteY42" fmla="*/ 1445562 h 6858000"/>
              <a:gd name="connsiteX43" fmla="*/ 1183765 w 5362575"/>
              <a:gd name="connsiteY43" fmla="*/ 1458229 h 6858000"/>
              <a:gd name="connsiteX44" fmla="*/ 1142949 w 5362575"/>
              <a:gd name="connsiteY44" fmla="*/ 1472304 h 6858000"/>
              <a:gd name="connsiteX45" fmla="*/ 1104948 w 5362575"/>
              <a:gd name="connsiteY45" fmla="*/ 1489193 h 6858000"/>
              <a:gd name="connsiteX46" fmla="*/ 1071169 w 5362575"/>
              <a:gd name="connsiteY46" fmla="*/ 1510305 h 6858000"/>
              <a:gd name="connsiteX47" fmla="*/ 1040205 w 5362575"/>
              <a:gd name="connsiteY47" fmla="*/ 1535639 h 6858000"/>
              <a:gd name="connsiteX48" fmla="*/ 1014871 w 5362575"/>
              <a:gd name="connsiteY48" fmla="*/ 1566603 h 6858000"/>
              <a:gd name="connsiteX49" fmla="*/ 993760 w 5362575"/>
              <a:gd name="connsiteY49" fmla="*/ 1600381 h 6858000"/>
              <a:gd name="connsiteX50" fmla="*/ 976870 w 5362575"/>
              <a:gd name="connsiteY50" fmla="*/ 1638382 h 6858000"/>
              <a:gd name="connsiteX51" fmla="*/ 962796 w 5362575"/>
              <a:gd name="connsiteY51" fmla="*/ 1679198 h 6858000"/>
              <a:gd name="connsiteX52" fmla="*/ 950129 w 5362575"/>
              <a:gd name="connsiteY52" fmla="*/ 1720014 h 6858000"/>
              <a:gd name="connsiteX53" fmla="*/ 938869 w 5362575"/>
              <a:gd name="connsiteY53" fmla="*/ 1763645 h 6858000"/>
              <a:gd name="connsiteX54" fmla="*/ 927610 w 5362575"/>
              <a:gd name="connsiteY54" fmla="*/ 1805868 h 6858000"/>
              <a:gd name="connsiteX55" fmla="*/ 914943 w 5362575"/>
              <a:gd name="connsiteY55" fmla="*/ 1848092 h 6858000"/>
              <a:gd name="connsiteX56" fmla="*/ 900868 w 5362575"/>
              <a:gd name="connsiteY56" fmla="*/ 1888908 h 6858000"/>
              <a:gd name="connsiteX57" fmla="*/ 883979 w 5362575"/>
              <a:gd name="connsiteY57" fmla="*/ 1926909 h 6858000"/>
              <a:gd name="connsiteX58" fmla="*/ 864275 w 5362575"/>
              <a:gd name="connsiteY58" fmla="*/ 1962095 h 6858000"/>
              <a:gd name="connsiteX59" fmla="*/ 838941 w 5362575"/>
              <a:gd name="connsiteY59" fmla="*/ 1993059 h 6858000"/>
              <a:gd name="connsiteX60" fmla="*/ 810792 w 5362575"/>
              <a:gd name="connsiteY60" fmla="*/ 2025430 h 6858000"/>
              <a:gd name="connsiteX61" fmla="*/ 778420 w 5362575"/>
              <a:gd name="connsiteY61" fmla="*/ 2053579 h 6858000"/>
              <a:gd name="connsiteX62" fmla="*/ 743234 w 5362575"/>
              <a:gd name="connsiteY62" fmla="*/ 2080320 h 6858000"/>
              <a:gd name="connsiteX63" fmla="*/ 708048 w 5362575"/>
              <a:gd name="connsiteY63" fmla="*/ 2107062 h 6858000"/>
              <a:gd name="connsiteX64" fmla="*/ 672862 w 5362575"/>
              <a:gd name="connsiteY64" fmla="*/ 2133803 h 6858000"/>
              <a:gd name="connsiteX65" fmla="*/ 639083 w 5362575"/>
              <a:gd name="connsiteY65" fmla="*/ 2160545 h 6858000"/>
              <a:gd name="connsiteX66" fmla="*/ 606712 w 5362575"/>
              <a:gd name="connsiteY66" fmla="*/ 2190101 h 6858000"/>
              <a:gd name="connsiteX67" fmla="*/ 578563 w 5362575"/>
              <a:gd name="connsiteY67" fmla="*/ 2219658 h 6858000"/>
              <a:gd name="connsiteX68" fmla="*/ 554637 w 5362575"/>
              <a:gd name="connsiteY68" fmla="*/ 2253436 h 6858000"/>
              <a:gd name="connsiteX69" fmla="*/ 536340 w 5362575"/>
              <a:gd name="connsiteY69" fmla="*/ 2288622 h 6858000"/>
              <a:gd name="connsiteX70" fmla="*/ 523673 w 5362575"/>
              <a:gd name="connsiteY70" fmla="*/ 2330846 h 6858000"/>
              <a:gd name="connsiteX71" fmla="*/ 518043 w 5362575"/>
              <a:gd name="connsiteY71" fmla="*/ 2374477 h 6858000"/>
              <a:gd name="connsiteX72" fmla="*/ 516635 w 5362575"/>
              <a:gd name="connsiteY72" fmla="*/ 2419515 h 6858000"/>
              <a:gd name="connsiteX73" fmla="*/ 520858 w 5362575"/>
              <a:gd name="connsiteY73" fmla="*/ 2467368 h 6858000"/>
              <a:gd name="connsiteX74" fmla="*/ 526488 w 5362575"/>
              <a:gd name="connsiteY74" fmla="*/ 2515221 h 6858000"/>
              <a:gd name="connsiteX75" fmla="*/ 533525 w 5362575"/>
              <a:gd name="connsiteY75" fmla="*/ 2563074 h 6858000"/>
              <a:gd name="connsiteX76" fmla="*/ 539155 w 5362575"/>
              <a:gd name="connsiteY76" fmla="*/ 2610927 h 6858000"/>
              <a:gd name="connsiteX77" fmla="*/ 541970 w 5362575"/>
              <a:gd name="connsiteY77" fmla="*/ 2658781 h 6858000"/>
              <a:gd name="connsiteX78" fmla="*/ 541970 w 5362575"/>
              <a:gd name="connsiteY78" fmla="*/ 2705226 h 6858000"/>
              <a:gd name="connsiteX79" fmla="*/ 536340 w 5362575"/>
              <a:gd name="connsiteY79" fmla="*/ 2748857 h 6858000"/>
              <a:gd name="connsiteX80" fmla="*/ 525080 w 5362575"/>
              <a:gd name="connsiteY80" fmla="*/ 2792488 h 6858000"/>
              <a:gd name="connsiteX81" fmla="*/ 508191 w 5362575"/>
              <a:gd name="connsiteY81" fmla="*/ 2833304 h 6858000"/>
              <a:gd name="connsiteX82" fmla="*/ 487079 w 5362575"/>
              <a:gd name="connsiteY82" fmla="*/ 2875527 h 6858000"/>
              <a:gd name="connsiteX83" fmla="*/ 463153 w 5362575"/>
              <a:gd name="connsiteY83" fmla="*/ 2917751 h 6858000"/>
              <a:gd name="connsiteX84" fmla="*/ 437819 w 5362575"/>
              <a:gd name="connsiteY84" fmla="*/ 2959974 h 6858000"/>
              <a:gd name="connsiteX85" fmla="*/ 413892 w 5362575"/>
              <a:gd name="connsiteY85" fmla="*/ 3000790 h 6858000"/>
              <a:gd name="connsiteX86" fmla="*/ 392780 w 5362575"/>
              <a:gd name="connsiteY86" fmla="*/ 3044421 h 6858000"/>
              <a:gd name="connsiteX87" fmla="*/ 375891 w 5362575"/>
              <a:gd name="connsiteY87" fmla="*/ 3086644 h 6858000"/>
              <a:gd name="connsiteX88" fmla="*/ 364631 w 5362575"/>
              <a:gd name="connsiteY88" fmla="*/ 3130275 h 6858000"/>
              <a:gd name="connsiteX89" fmla="*/ 360409 w 5362575"/>
              <a:gd name="connsiteY89" fmla="*/ 3175313 h 6858000"/>
              <a:gd name="connsiteX90" fmla="*/ 364631 w 5362575"/>
              <a:gd name="connsiteY90" fmla="*/ 3220351 h 6858000"/>
              <a:gd name="connsiteX91" fmla="*/ 375891 w 5362575"/>
              <a:gd name="connsiteY91" fmla="*/ 3263982 h 6858000"/>
              <a:gd name="connsiteX92" fmla="*/ 392780 w 5362575"/>
              <a:gd name="connsiteY92" fmla="*/ 3306206 h 6858000"/>
              <a:gd name="connsiteX93" fmla="*/ 413892 w 5362575"/>
              <a:gd name="connsiteY93" fmla="*/ 3349836 h 6858000"/>
              <a:gd name="connsiteX94" fmla="*/ 437819 w 5362575"/>
              <a:gd name="connsiteY94" fmla="*/ 3390652 h 6858000"/>
              <a:gd name="connsiteX95" fmla="*/ 463153 w 5362575"/>
              <a:gd name="connsiteY95" fmla="*/ 3432876 h 6858000"/>
              <a:gd name="connsiteX96" fmla="*/ 487079 w 5362575"/>
              <a:gd name="connsiteY96" fmla="*/ 3475099 h 6858000"/>
              <a:gd name="connsiteX97" fmla="*/ 508191 w 5362575"/>
              <a:gd name="connsiteY97" fmla="*/ 3517322 h 6858000"/>
              <a:gd name="connsiteX98" fmla="*/ 525080 w 5362575"/>
              <a:gd name="connsiteY98" fmla="*/ 3558138 h 6858000"/>
              <a:gd name="connsiteX99" fmla="*/ 536340 w 5362575"/>
              <a:gd name="connsiteY99" fmla="*/ 3601769 h 6858000"/>
              <a:gd name="connsiteX100" fmla="*/ 541970 w 5362575"/>
              <a:gd name="connsiteY100" fmla="*/ 3645400 h 6858000"/>
              <a:gd name="connsiteX101" fmla="*/ 541970 w 5362575"/>
              <a:gd name="connsiteY101" fmla="*/ 3691846 h 6858000"/>
              <a:gd name="connsiteX102" fmla="*/ 539155 w 5362575"/>
              <a:gd name="connsiteY102" fmla="*/ 3739699 h 6858000"/>
              <a:gd name="connsiteX103" fmla="*/ 533525 w 5362575"/>
              <a:gd name="connsiteY103" fmla="*/ 3787552 h 6858000"/>
              <a:gd name="connsiteX104" fmla="*/ 526488 w 5362575"/>
              <a:gd name="connsiteY104" fmla="*/ 3835405 h 6858000"/>
              <a:gd name="connsiteX105" fmla="*/ 520858 w 5362575"/>
              <a:gd name="connsiteY105" fmla="*/ 3883258 h 6858000"/>
              <a:gd name="connsiteX106" fmla="*/ 516635 w 5362575"/>
              <a:gd name="connsiteY106" fmla="*/ 3931111 h 6858000"/>
              <a:gd name="connsiteX107" fmla="*/ 518043 w 5362575"/>
              <a:gd name="connsiteY107" fmla="*/ 3976150 h 6858000"/>
              <a:gd name="connsiteX108" fmla="*/ 523673 w 5362575"/>
              <a:gd name="connsiteY108" fmla="*/ 4019781 h 6858000"/>
              <a:gd name="connsiteX109" fmla="*/ 536340 w 5362575"/>
              <a:gd name="connsiteY109" fmla="*/ 4062004 h 6858000"/>
              <a:gd name="connsiteX110" fmla="*/ 554637 w 5362575"/>
              <a:gd name="connsiteY110" fmla="*/ 4097190 h 6858000"/>
              <a:gd name="connsiteX111" fmla="*/ 578563 w 5362575"/>
              <a:gd name="connsiteY111" fmla="*/ 4130969 h 6858000"/>
              <a:gd name="connsiteX112" fmla="*/ 606712 w 5362575"/>
              <a:gd name="connsiteY112" fmla="*/ 4160525 h 6858000"/>
              <a:gd name="connsiteX113" fmla="*/ 639083 w 5362575"/>
              <a:gd name="connsiteY113" fmla="*/ 4190081 h 6858000"/>
              <a:gd name="connsiteX114" fmla="*/ 672862 w 5362575"/>
              <a:gd name="connsiteY114" fmla="*/ 4216823 h 6858000"/>
              <a:gd name="connsiteX115" fmla="*/ 708048 w 5362575"/>
              <a:gd name="connsiteY115" fmla="*/ 4243564 h 6858000"/>
              <a:gd name="connsiteX116" fmla="*/ 743234 w 5362575"/>
              <a:gd name="connsiteY116" fmla="*/ 4270306 h 6858000"/>
              <a:gd name="connsiteX117" fmla="*/ 778420 w 5362575"/>
              <a:gd name="connsiteY117" fmla="*/ 4297047 h 6858000"/>
              <a:gd name="connsiteX118" fmla="*/ 810792 w 5362575"/>
              <a:gd name="connsiteY118" fmla="*/ 4325196 h 6858000"/>
              <a:gd name="connsiteX119" fmla="*/ 838941 w 5362575"/>
              <a:gd name="connsiteY119" fmla="*/ 4357567 h 6858000"/>
              <a:gd name="connsiteX120" fmla="*/ 864275 w 5362575"/>
              <a:gd name="connsiteY120" fmla="*/ 4388531 h 6858000"/>
              <a:gd name="connsiteX121" fmla="*/ 883979 w 5362575"/>
              <a:gd name="connsiteY121" fmla="*/ 4423717 h 6858000"/>
              <a:gd name="connsiteX122" fmla="*/ 900868 w 5362575"/>
              <a:gd name="connsiteY122" fmla="*/ 4461718 h 6858000"/>
              <a:gd name="connsiteX123" fmla="*/ 914943 w 5362575"/>
              <a:gd name="connsiteY123" fmla="*/ 4502534 h 6858000"/>
              <a:gd name="connsiteX124" fmla="*/ 927610 w 5362575"/>
              <a:gd name="connsiteY124" fmla="*/ 4544758 h 6858000"/>
              <a:gd name="connsiteX125" fmla="*/ 938869 w 5362575"/>
              <a:gd name="connsiteY125" fmla="*/ 4586981 h 6858000"/>
              <a:gd name="connsiteX126" fmla="*/ 950129 w 5362575"/>
              <a:gd name="connsiteY126" fmla="*/ 4630612 h 6858000"/>
              <a:gd name="connsiteX127" fmla="*/ 962796 w 5362575"/>
              <a:gd name="connsiteY127" fmla="*/ 4671428 h 6858000"/>
              <a:gd name="connsiteX128" fmla="*/ 976870 w 5362575"/>
              <a:gd name="connsiteY128" fmla="*/ 4712244 h 6858000"/>
              <a:gd name="connsiteX129" fmla="*/ 993760 w 5362575"/>
              <a:gd name="connsiteY129" fmla="*/ 4750245 h 6858000"/>
              <a:gd name="connsiteX130" fmla="*/ 1014871 w 5362575"/>
              <a:gd name="connsiteY130" fmla="*/ 4784024 h 6858000"/>
              <a:gd name="connsiteX131" fmla="*/ 1040205 w 5362575"/>
              <a:gd name="connsiteY131" fmla="*/ 4814987 h 6858000"/>
              <a:gd name="connsiteX132" fmla="*/ 1071169 w 5362575"/>
              <a:gd name="connsiteY132" fmla="*/ 4840321 h 6858000"/>
              <a:gd name="connsiteX133" fmla="*/ 1104948 w 5362575"/>
              <a:gd name="connsiteY133" fmla="*/ 4861433 h 6858000"/>
              <a:gd name="connsiteX134" fmla="*/ 1142949 w 5362575"/>
              <a:gd name="connsiteY134" fmla="*/ 4878322 h 6858000"/>
              <a:gd name="connsiteX135" fmla="*/ 1183765 w 5362575"/>
              <a:gd name="connsiteY135" fmla="*/ 4892397 h 6858000"/>
              <a:gd name="connsiteX136" fmla="*/ 1224581 w 5362575"/>
              <a:gd name="connsiteY136" fmla="*/ 4905064 h 6858000"/>
              <a:gd name="connsiteX137" fmla="*/ 1268212 w 5362575"/>
              <a:gd name="connsiteY137" fmla="*/ 4916323 h 6858000"/>
              <a:gd name="connsiteX138" fmla="*/ 1310435 w 5362575"/>
              <a:gd name="connsiteY138" fmla="*/ 4927583 h 6858000"/>
              <a:gd name="connsiteX139" fmla="*/ 1352658 w 5362575"/>
              <a:gd name="connsiteY139" fmla="*/ 4940250 h 6858000"/>
              <a:gd name="connsiteX140" fmla="*/ 1393474 w 5362575"/>
              <a:gd name="connsiteY140" fmla="*/ 4954324 h 6858000"/>
              <a:gd name="connsiteX141" fmla="*/ 1431475 w 5362575"/>
              <a:gd name="connsiteY141" fmla="*/ 4971214 h 6858000"/>
              <a:gd name="connsiteX142" fmla="*/ 1466661 w 5362575"/>
              <a:gd name="connsiteY142" fmla="*/ 4990918 h 6858000"/>
              <a:gd name="connsiteX143" fmla="*/ 1497625 w 5362575"/>
              <a:gd name="connsiteY143" fmla="*/ 5016252 h 6858000"/>
              <a:gd name="connsiteX144" fmla="*/ 1529996 w 5362575"/>
              <a:gd name="connsiteY144" fmla="*/ 5044401 h 6858000"/>
              <a:gd name="connsiteX145" fmla="*/ 1558145 w 5362575"/>
              <a:gd name="connsiteY145" fmla="*/ 5076772 h 6858000"/>
              <a:gd name="connsiteX146" fmla="*/ 1584887 w 5362575"/>
              <a:gd name="connsiteY146" fmla="*/ 5110551 h 6858000"/>
              <a:gd name="connsiteX147" fmla="*/ 1611628 w 5362575"/>
              <a:gd name="connsiteY147" fmla="*/ 5145737 h 6858000"/>
              <a:gd name="connsiteX148" fmla="*/ 1638370 w 5362575"/>
              <a:gd name="connsiteY148" fmla="*/ 5180923 h 6858000"/>
              <a:gd name="connsiteX149" fmla="*/ 1665111 w 5362575"/>
              <a:gd name="connsiteY149" fmla="*/ 5214702 h 6858000"/>
              <a:gd name="connsiteX150" fmla="*/ 1694668 w 5362575"/>
              <a:gd name="connsiteY150" fmla="*/ 5247073 h 6858000"/>
              <a:gd name="connsiteX151" fmla="*/ 1724224 w 5362575"/>
              <a:gd name="connsiteY151" fmla="*/ 5275222 h 6858000"/>
              <a:gd name="connsiteX152" fmla="*/ 1758003 w 5362575"/>
              <a:gd name="connsiteY152" fmla="*/ 5299149 h 6858000"/>
              <a:gd name="connsiteX153" fmla="*/ 1793189 w 5362575"/>
              <a:gd name="connsiteY153" fmla="*/ 5317446 h 6858000"/>
              <a:gd name="connsiteX154" fmla="*/ 1835412 w 5362575"/>
              <a:gd name="connsiteY154" fmla="*/ 5330113 h 6858000"/>
              <a:gd name="connsiteX155" fmla="*/ 1879043 w 5362575"/>
              <a:gd name="connsiteY155" fmla="*/ 5335742 h 6858000"/>
              <a:gd name="connsiteX156" fmla="*/ 1924081 w 5362575"/>
              <a:gd name="connsiteY156" fmla="*/ 5337150 h 6858000"/>
              <a:gd name="connsiteX157" fmla="*/ 1971934 w 5362575"/>
              <a:gd name="connsiteY157" fmla="*/ 5332927 h 6858000"/>
              <a:gd name="connsiteX158" fmla="*/ 2019788 w 5362575"/>
              <a:gd name="connsiteY158" fmla="*/ 5327298 h 6858000"/>
              <a:gd name="connsiteX159" fmla="*/ 2067641 w 5362575"/>
              <a:gd name="connsiteY159" fmla="*/ 5320260 h 6858000"/>
              <a:gd name="connsiteX160" fmla="*/ 2115494 w 5362575"/>
              <a:gd name="connsiteY160" fmla="*/ 5314631 h 6858000"/>
              <a:gd name="connsiteX161" fmla="*/ 2163347 w 5362575"/>
              <a:gd name="connsiteY161" fmla="*/ 5311816 h 6858000"/>
              <a:gd name="connsiteX162" fmla="*/ 2209793 w 5362575"/>
              <a:gd name="connsiteY162" fmla="*/ 5311816 h 6858000"/>
              <a:gd name="connsiteX163" fmla="*/ 2253424 w 5362575"/>
              <a:gd name="connsiteY163" fmla="*/ 5317446 h 6858000"/>
              <a:gd name="connsiteX164" fmla="*/ 2297055 w 5362575"/>
              <a:gd name="connsiteY164" fmla="*/ 5328705 h 6858000"/>
              <a:gd name="connsiteX165" fmla="*/ 2339278 w 5362575"/>
              <a:gd name="connsiteY165" fmla="*/ 5345594 h 6858000"/>
              <a:gd name="connsiteX166" fmla="*/ 2381501 w 5362575"/>
              <a:gd name="connsiteY166" fmla="*/ 5368114 h 6858000"/>
              <a:gd name="connsiteX167" fmla="*/ 2423725 w 5362575"/>
              <a:gd name="connsiteY167" fmla="*/ 5390633 h 6858000"/>
              <a:gd name="connsiteX168" fmla="*/ 2465948 w 5362575"/>
              <a:gd name="connsiteY168" fmla="*/ 5415967 h 6858000"/>
              <a:gd name="connsiteX169" fmla="*/ 2506764 w 5362575"/>
              <a:gd name="connsiteY169" fmla="*/ 5439893 h 6858000"/>
              <a:gd name="connsiteX170" fmla="*/ 2550395 w 5362575"/>
              <a:gd name="connsiteY170" fmla="*/ 5461005 h 6858000"/>
              <a:gd name="connsiteX171" fmla="*/ 2592618 w 5362575"/>
              <a:gd name="connsiteY171" fmla="*/ 5477894 h 6858000"/>
              <a:gd name="connsiteX172" fmla="*/ 2636249 w 5362575"/>
              <a:gd name="connsiteY172" fmla="*/ 5489154 h 6858000"/>
              <a:gd name="connsiteX173" fmla="*/ 2681287 w 5362575"/>
              <a:gd name="connsiteY173" fmla="*/ 5493376 h 6858000"/>
              <a:gd name="connsiteX174" fmla="*/ 2726325 w 5362575"/>
              <a:gd name="connsiteY174" fmla="*/ 5489154 h 6858000"/>
              <a:gd name="connsiteX175" fmla="*/ 2769956 w 5362575"/>
              <a:gd name="connsiteY175" fmla="*/ 5477894 h 6858000"/>
              <a:gd name="connsiteX176" fmla="*/ 2812180 w 5362575"/>
              <a:gd name="connsiteY176" fmla="*/ 5461005 h 6858000"/>
              <a:gd name="connsiteX177" fmla="*/ 2855810 w 5362575"/>
              <a:gd name="connsiteY177" fmla="*/ 5439893 h 6858000"/>
              <a:gd name="connsiteX178" fmla="*/ 2896626 w 5362575"/>
              <a:gd name="connsiteY178" fmla="*/ 5415967 h 6858000"/>
              <a:gd name="connsiteX179" fmla="*/ 2938850 w 5362575"/>
              <a:gd name="connsiteY179" fmla="*/ 5390633 h 6858000"/>
              <a:gd name="connsiteX180" fmla="*/ 2981073 w 5362575"/>
              <a:gd name="connsiteY180" fmla="*/ 5368114 h 6858000"/>
              <a:gd name="connsiteX181" fmla="*/ 3023296 w 5362575"/>
              <a:gd name="connsiteY181" fmla="*/ 5345594 h 6858000"/>
              <a:gd name="connsiteX182" fmla="*/ 3064112 w 5362575"/>
              <a:gd name="connsiteY182" fmla="*/ 5328705 h 6858000"/>
              <a:gd name="connsiteX183" fmla="*/ 3109151 w 5362575"/>
              <a:gd name="connsiteY183" fmla="*/ 5317446 h 6858000"/>
              <a:gd name="connsiteX184" fmla="*/ 3152781 w 5362575"/>
              <a:gd name="connsiteY184" fmla="*/ 5311816 h 6858000"/>
              <a:gd name="connsiteX185" fmla="*/ 3199227 w 5362575"/>
              <a:gd name="connsiteY185" fmla="*/ 5311816 h 6858000"/>
              <a:gd name="connsiteX186" fmla="*/ 3247080 w 5362575"/>
              <a:gd name="connsiteY186" fmla="*/ 5314631 h 6858000"/>
              <a:gd name="connsiteX187" fmla="*/ 3294933 w 5362575"/>
              <a:gd name="connsiteY187" fmla="*/ 5320260 h 6858000"/>
              <a:gd name="connsiteX188" fmla="*/ 3342787 w 5362575"/>
              <a:gd name="connsiteY188" fmla="*/ 5327298 h 6858000"/>
              <a:gd name="connsiteX189" fmla="*/ 3390640 w 5362575"/>
              <a:gd name="connsiteY189" fmla="*/ 5332927 h 6858000"/>
              <a:gd name="connsiteX190" fmla="*/ 3438493 w 5362575"/>
              <a:gd name="connsiteY190" fmla="*/ 5337150 h 6858000"/>
              <a:gd name="connsiteX191" fmla="*/ 3483531 w 5362575"/>
              <a:gd name="connsiteY191" fmla="*/ 5335742 h 6858000"/>
              <a:gd name="connsiteX192" fmla="*/ 3527162 w 5362575"/>
              <a:gd name="connsiteY192" fmla="*/ 5330113 h 6858000"/>
              <a:gd name="connsiteX193" fmla="*/ 3569385 w 5362575"/>
              <a:gd name="connsiteY193" fmla="*/ 5317446 h 6858000"/>
              <a:gd name="connsiteX194" fmla="*/ 3604572 w 5362575"/>
              <a:gd name="connsiteY194" fmla="*/ 5299149 h 6858000"/>
              <a:gd name="connsiteX195" fmla="*/ 3638350 w 5362575"/>
              <a:gd name="connsiteY195" fmla="*/ 5275222 h 6858000"/>
              <a:gd name="connsiteX196" fmla="*/ 3667907 w 5362575"/>
              <a:gd name="connsiteY196" fmla="*/ 5247073 h 6858000"/>
              <a:gd name="connsiteX197" fmla="*/ 3697463 w 5362575"/>
              <a:gd name="connsiteY197" fmla="*/ 5214702 h 6858000"/>
              <a:gd name="connsiteX198" fmla="*/ 3724204 w 5362575"/>
              <a:gd name="connsiteY198" fmla="*/ 5180923 h 6858000"/>
              <a:gd name="connsiteX199" fmla="*/ 3750946 w 5362575"/>
              <a:gd name="connsiteY199" fmla="*/ 5145737 h 6858000"/>
              <a:gd name="connsiteX200" fmla="*/ 3777687 w 5362575"/>
              <a:gd name="connsiteY200" fmla="*/ 5110551 h 6858000"/>
              <a:gd name="connsiteX201" fmla="*/ 3804429 w 5362575"/>
              <a:gd name="connsiteY201" fmla="*/ 5076772 h 6858000"/>
              <a:gd name="connsiteX202" fmla="*/ 3832578 w 5362575"/>
              <a:gd name="connsiteY202" fmla="*/ 5044401 h 6858000"/>
              <a:gd name="connsiteX203" fmla="*/ 3864949 w 5362575"/>
              <a:gd name="connsiteY203" fmla="*/ 5016252 h 6858000"/>
              <a:gd name="connsiteX204" fmla="*/ 3895913 w 5362575"/>
              <a:gd name="connsiteY204" fmla="*/ 4990918 h 6858000"/>
              <a:gd name="connsiteX205" fmla="*/ 3931099 w 5362575"/>
              <a:gd name="connsiteY205" fmla="*/ 4971214 h 6858000"/>
              <a:gd name="connsiteX206" fmla="*/ 3969100 w 5362575"/>
              <a:gd name="connsiteY206" fmla="*/ 4954324 h 6858000"/>
              <a:gd name="connsiteX207" fmla="*/ 4009916 w 5362575"/>
              <a:gd name="connsiteY207" fmla="*/ 4940250 h 6858000"/>
              <a:gd name="connsiteX208" fmla="*/ 4052139 w 5362575"/>
              <a:gd name="connsiteY208" fmla="*/ 4927583 h 6858000"/>
              <a:gd name="connsiteX209" fmla="*/ 4094363 w 5362575"/>
              <a:gd name="connsiteY209" fmla="*/ 4916323 h 6858000"/>
              <a:gd name="connsiteX210" fmla="*/ 4137993 w 5362575"/>
              <a:gd name="connsiteY210" fmla="*/ 4905064 h 6858000"/>
              <a:gd name="connsiteX211" fmla="*/ 4178809 w 5362575"/>
              <a:gd name="connsiteY211" fmla="*/ 4892397 h 6858000"/>
              <a:gd name="connsiteX212" fmla="*/ 4219625 w 5362575"/>
              <a:gd name="connsiteY212" fmla="*/ 4878322 h 6858000"/>
              <a:gd name="connsiteX213" fmla="*/ 4257626 w 5362575"/>
              <a:gd name="connsiteY213" fmla="*/ 4861433 h 6858000"/>
              <a:gd name="connsiteX214" fmla="*/ 4291405 w 5362575"/>
              <a:gd name="connsiteY214" fmla="*/ 4840321 h 6858000"/>
              <a:gd name="connsiteX215" fmla="*/ 4322369 w 5362575"/>
              <a:gd name="connsiteY215" fmla="*/ 4814987 h 6858000"/>
              <a:gd name="connsiteX216" fmla="*/ 4347703 w 5362575"/>
              <a:gd name="connsiteY216" fmla="*/ 4784024 h 6858000"/>
              <a:gd name="connsiteX217" fmla="*/ 4368815 w 5362575"/>
              <a:gd name="connsiteY217" fmla="*/ 4750245 h 6858000"/>
              <a:gd name="connsiteX218" fmla="*/ 4385704 w 5362575"/>
              <a:gd name="connsiteY218" fmla="*/ 4712244 h 6858000"/>
              <a:gd name="connsiteX219" fmla="*/ 4399778 w 5362575"/>
              <a:gd name="connsiteY219" fmla="*/ 4671428 h 6858000"/>
              <a:gd name="connsiteX220" fmla="*/ 4412445 w 5362575"/>
              <a:gd name="connsiteY220" fmla="*/ 4630612 h 6858000"/>
              <a:gd name="connsiteX221" fmla="*/ 4423705 w 5362575"/>
              <a:gd name="connsiteY221" fmla="*/ 4586981 h 6858000"/>
              <a:gd name="connsiteX222" fmla="*/ 4434964 w 5362575"/>
              <a:gd name="connsiteY222" fmla="*/ 4544758 h 6858000"/>
              <a:gd name="connsiteX223" fmla="*/ 4447632 w 5362575"/>
              <a:gd name="connsiteY223" fmla="*/ 4502534 h 6858000"/>
              <a:gd name="connsiteX224" fmla="*/ 4461706 w 5362575"/>
              <a:gd name="connsiteY224" fmla="*/ 4461718 h 6858000"/>
              <a:gd name="connsiteX225" fmla="*/ 4478595 w 5362575"/>
              <a:gd name="connsiteY225" fmla="*/ 4423717 h 6858000"/>
              <a:gd name="connsiteX226" fmla="*/ 4498300 w 5362575"/>
              <a:gd name="connsiteY226" fmla="*/ 4388531 h 6858000"/>
              <a:gd name="connsiteX227" fmla="*/ 4523634 w 5362575"/>
              <a:gd name="connsiteY227" fmla="*/ 4357567 h 6858000"/>
              <a:gd name="connsiteX228" fmla="*/ 4551782 w 5362575"/>
              <a:gd name="connsiteY228" fmla="*/ 4325196 h 6858000"/>
              <a:gd name="connsiteX229" fmla="*/ 4584154 w 5362575"/>
              <a:gd name="connsiteY229" fmla="*/ 4297047 h 6858000"/>
              <a:gd name="connsiteX230" fmla="*/ 4617933 w 5362575"/>
              <a:gd name="connsiteY230" fmla="*/ 4270306 h 6858000"/>
              <a:gd name="connsiteX231" fmla="*/ 4654526 w 5362575"/>
              <a:gd name="connsiteY231" fmla="*/ 4243564 h 6858000"/>
              <a:gd name="connsiteX232" fmla="*/ 4689712 w 5362575"/>
              <a:gd name="connsiteY232" fmla="*/ 4216823 h 6858000"/>
              <a:gd name="connsiteX233" fmla="*/ 4723491 w 5362575"/>
              <a:gd name="connsiteY233" fmla="*/ 4190081 h 6858000"/>
              <a:gd name="connsiteX234" fmla="*/ 4755862 w 5362575"/>
              <a:gd name="connsiteY234" fmla="*/ 4160525 h 6858000"/>
              <a:gd name="connsiteX235" fmla="*/ 4784011 w 5362575"/>
              <a:gd name="connsiteY235" fmla="*/ 4130969 h 6858000"/>
              <a:gd name="connsiteX236" fmla="*/ 4807938 w 5362575"/>
              <a:gd name="connsiteY236" fmla="*/ 4097190 h 6858000"/>
              <a:gd name="connsiteX237" fmla="*/ 4826235 w 5362575"/>
              <a:gd name="connsiteY237" fmla="*/ 4062004 h 6858000"/>
              <a:gd name="connsiteX238" fmla="*/ 4838902 w 5362575"/>
              <a:gd name="connsiteY238" fmla="*/ 4019781 h 6858000"/>
              <a:gd name="connsiteX239" fmla="*/ 4844531 w 5362575"/>
              <a:gd name="connsiteY239" fmla="*/ 3976150 h 6858000"/>
              <a:gd name="connsiteX240" fmla="*/ 4845939 w 5362575"/>
              <a:gd name="connsiteY240" fmla="*/ 3931111 h 6858000"/>
              <a:gd name="connsiteX241" fmla="*/ 4841716 w 5362575"/>
              <a:gd name="connsiteY241" fmla="*/ 3883258 h 6858000"/>
              <a:gd name="connsiteX242" fmla="*/ 4836087 w 5362575"/>
              <a:gd name="connsiteY242" fmla="*/ 3835405 h 6858000"/>
              <a:gd name="connsiteX243" fmla="*/ 4829049 w 5362575"/>
              <a:gd name="connsiteY243" fmla="*/ 3787552 h 6858000"/>
              <a:gd name="connsiteX244" fmla="*/ 4823420 w 5362575"/>
              <a:gd name="connsiteY244" fmla="*/ 3739699 h 6858000"/>
              <a:gd name="connsiteX245" fmla="*/ 4820605 w 5362575"/>
              <a:gd name="connsiteY245" fmla="*/ 3691846 h 6858000"/>
              <a:gd name="connsiteX246" fmla="*/ 4820605 w 5362575"/>
              <a:gd name="connsiteY246" fmla="*/ 3645400 h 6858000"/>
              <a:gd name="connsiteX247" fmla="*/ 4826235 w 5362575"/>
              <a:gd name="connsiteY247" fmla="*/ 3601769 h 6858000"/>
              <a:gd name="connsiteX248" fmla="*/ 4837494 w 5362575"/>
              <a:gd name="connsiteY248" fmla="*/ 3558138 h 6858000"/>
              <a:gd name="connsiteX249" fmla="*/ 4854383 w 5362575"/>
              <a:gd name="connsiteY249" fmla="*/ 3517322 h 6858000"/>
              <a:gd name="connsiteX250" fmla="*/ 4876903 w 5362575"/>
              <a:gd name="connsiteY250" fmla="*/ 3475099 h 6858000"/>
              <a:gd name="connsiteX251" fmla="*/ 4899422 w 5362575"/>
              <a:gd name="connsiteY251" fmla="*/ 3432876 h 6858000"/>
              <a:gd name="connsiteX252" fmla="*/ 4924756 w 5362575"/>
              <a:gd name="connsiteY252" fmla="*/ 3390652 h 6858000"/>
              <a:gd name="connsiteX253" fmla="*/ 4948682 w 5362575"/>
              <a:gd name="connsiteY253" fmla="*/ 3349836 h 6858000"/>
              <a:gd name="connsiteX254" fmla="*/ 4969794 w 5362575"/>
              <a:gd name="connsiteY254" fmla="*/ 3306206 h 6858000"/>
              <a:gd name="connsiteX255" fmla="*/ 4986683 w 5362575"/>
              <a:gd name="connsiteY255" fmla="*/ 3263982 h 6858000"/>
              <a:gd name="connsiteX256" fmla="*/ 4997943 w 5362575"/>
              <a:gd name="connsiteY256" fmla="*/ 3220351 h 6858000"/>
              <a:gd name="connsiteX257" fmla="*/ 5002165 w 5362575"/>
              <a:gd name="connsiteY257" fmla="*/ 3175313 h 6858000"/>
              <a:gd name="connsiteX258" fmla="*/ 4997943 w 5362575"/>
              <a:gd name="connsiteY258" fmla="*/ 3130275 h 6858000"/>
              <a:gd name="connsiteX259" fmla="*/ 4986683 w 5362575"/>
              <a:gd name="connsiteY259" fmla="*/ 3086644 h 6858000"/>
              <a:gd name="connsiteX260" fmla="*/ 4969794 w 5362575"/>
              <a:gd name="connsiteY260" fmla="*/ 3044421 h 6858000"/>
              <a:gd name="connsiteX261" fmla="*/ 4948682 w 5362575"/>
              <a:gd name="connsiteY261" fmla="*/ 3000790 h 6858000"/>
              <a:gd name="connsiteX262" fmla="*/ 4924756 w 5362575"/>
              <a:gd name="connsiteY262" fmla="*/ 2959974 h 6858000"/>
              <a:gd name="connsiteX263" fmla="*/ 4899422 w 5362575"/>
              <a:gd name="connsiteY263" fmla="*/ 2917751 h 6858000"/>
              <a:gd name="connsiteX264" fmla="*/ 4876903 w 5362575"/>
              <a:gd name="connsiteY264" fmla="*/ 2875527 h 6858000"/>
              <a:gd name="connsiteX265" fmla="*/ 4854383 w 5362575"/>
              <a:gd name="connsiteY265" fmla="*/ 2833304 h 6858000"/>
              <a:gd name="connsiteX266" fmla="*/ 4837494 w 5362575"/>
              <a:gd name="connsiteY266" fmla="*/ 2792488 h 6858000"/>
              <a:gd name="connsiteX267" fmla="*/ 4826235 w 5362575"/>
              <a:gd name="connsiteY267" fmla="*/ 2748857 h 6858000"/>
              <a:gd name="connsiteX268" fmla="*/ 4820605 w 5362575"/>
              <a:gd name="connsiteY268" fmla="*/ 2705226 h 6858000"/>
              <a:gd name="connsiteX269" fmla="*/ 4820605 w 5362575"/>
              <a:gd name="connsiteY269" fmla="*/ 2658781 h 6858000"/>
              <a:gd name="connsiteX270" fmla="*/ 4823420 w 5362575"/>
              <a:gd name="connsiteY270" fmla="*/ 2610927 h 6858000"/>
              <a:gd name="connsiteX271" fmla="*/ 4829049 w 5362575"/>
              <a:gd name="connsiteY271" fmla="*/ 2563074 h 6858000"/>
              <a:gd name="connsiteX272" fmla="*/ 4836087 w 5362575"/>
              <a:gd name="connsiteY272" fmla="*/ 2515221 h 6858000"/>
              <a:gd name="connsiteX273" fmla="*/ 4841716 w 5362575"/>
              <a:gd name="connsiteY273" fmla="*/ 2467368 h 6858000"/>
              <a:gd name="connsiteX274" fmla="*/ 4845939 w 5362575"/>
              <a:gd name="connsiteY274" fmla="*/ 2419515 h 6858000"/>
              <a:gd name="connsiteX275" fmla="*/ 4844531 w 5362575"/>
              <a:gd name="connsiteY275" fmla="*/ 2374477 h 6858000"/>
              <a:gd name="connsiteX276" fmla="*/ 4838902 w 5362575"/>
              <a:gd name="connsiteY276" fmla="*/ 2330846 h 6858000"/>
              <a:gd name="connsiteX277" fmla="*/ 4826235 w 5362575"/>
              <a:gd name="connsiteY277" fmla="*/ 2288622 h 6858000"/>
              <a:gd name="connsiteX278" fmla="*/ 4807938 w 5362575"/>
              <a:gd name="connsiteY278" fmla="*/ 2253436 h 6858000"/>
              <a:gd name="connsiteX279" fmla="*/ 4784011 w 5362575"/>
              <a:gd name="connsiteY279" fmla="*/ 2219658 h 6858000"/>
              <a:gd name="connsiteX280" fmla="*/ 4755862 w 5362575"/>
              <a:gd name="connsiteY280" fmla="*/ 2190101 h 6858000"/>
              <a:gd name="connsiteX281" fmla="*/ 4723491 w 5362575"/>
              <a:gd name="connsiteY281" fmla="*/ 2160545 h 6858000"/>
              <a:gd name="connsiteX282" fmla="*/ 4689712 w 5362575"/>
              <a:gd name="connsiteY282" fmla="*/ 2133803 h 6858000"/>
              <a:gd name="connsiteX283" fmla="*/ 4654526 w 5362575"/>
              <a:gd name="connsiteY283" fmla="*/ 2107062 h 6858000"/>
              <a:gd name="connsiteX284" fmla="*/ 4617933 w 5362575"/>
              <a:gd name="connsiteY284" fmla="*/ 2080320 h 6858000"/>
              <a:gd name="connsiteX285" fmla="*/ 4584154 w 5362575"/>
              <a:gd name="connsiteY285" fmla="*/ 2053579 h 6858000"/>
              <a:gd name="connsiteX286" fmla="*/ 4551782 w 5362575"/>
              <a:gd name="connsiteY286" fmla="*/ 2025430 h 6858000"/>
              <a:gd name="connsiteX287" fmla="*/ 4523634 w 5362575"/>
              <a:gd name="connsiteY287" fmla="*/ 1993059 h 6858000"/>
              <a:gd name="connsiteX288" fmla="*/ 4498300 w 5362575"/>
              <a:gd name="connsiteY288" fmla="*/ 1962095 h 6858000"/>
              <a:gd name="connsiteX289" fmla="*/ 4478595 w 5362575"/>
              <a:gd name="connsiteY289" fmla="*/ 1926909 h 6858000"/>
              <a:gd name="connsiteX290" fmla="*/ 4461706 w 5362575"/>
              <a:gd name="connsiteY290" fmla="*/ 1888908 h 6858000"/>
              <a:gd name="connsiteX291" fmla="*/ 4447632 w 5362575"/>
              <a:gd name="connsiteY291" fmla="*/ 1848092 h 6858000"/>
              <a:gd name="connsiteX292" fmla="*/ 4434964 w 5362575"/>
              <a:gd name="connsiteY292" fmla="*/ 1805868 h 6858000"/>
              <a:gd name="connsiteX293" fmla="*/ 4423705 w 5362575"/>
              <a:gd name="connsiteY293" fmla="*/ 1763645 h 6858000"/>
              <a:gd name="connsiteX294" fmla="*/ 4412445 w 5362575"/>
              <a:gd name="connsiteY294" fmla="*/ 1720014 h 6858000"/>
              <a:gd name="connsiteX295" fmla="*/ 4399778 w 5362575"/>
              <a:gd name="connsiteY295" fmla="*/ 1679198 h 6858000"/>
              <a:gd name="connsiteX296" fmla="*/ 4385704 w 5362575"/>
              <a:gd name="connsiteY296" fmla="*/ 1638382 h 6858000"/>
              <a:gd name="connsiteX297" fmla="*/ 4368815 w 5362575"/>
              <a:gd name="connsiteY297" fmla="*/ 1600381 h 6858000"/>
              <a:gd name="connsiteX298" fmla="*/ 4347703 w 5362575"/>
              <a:gd name="connsiteY298" fmla="*/ 1566603 h 6858000"/>
              <a:gd name="connsiteX299" fmla="*/ 4322369 w 5362575"/>
              <a:gd name="connsiteY299" fmla="*/ 1535639 h 6858000"/>
              <a:gd name="connsiteX300" fmla="*/ 4291405 w 5362575"/>
              <a:gd name="connsiteY300" fmla="*/ 1510305 h 6858000"/>
              <a:gd name="connsiteX301" fmla="*/ 4257626 w 5362575"/>
              <a:gd name="connsiteY301" fmla="*/ 1489193 h 6858000"/>
              <a:gd name="connsiteX302" fmla="*/ 4219625 w 5362575"/>
              <a:gd name="connsiteY302" fmla="*/ 1472304 h 6858000"/>
              <a:gd name="connsiteX303" fmla="*/ 4178809 w 5362575"/>
              <a:gd name="connsiteY303" fmla="*/ 1458229 h 6858000"/>
              <a:gd name="connsiteX304" fmla="*/ 4137993 w 5362575"/>
              <a:gd name="connsiteY304" fmla="*/ 1445562 h 6858000"/>
              <a:gd name="connsiteX305" fmla="*/ 4094363 w 5362575"/>
              <a:gd name="connsiteY305" fmla="*/ 1434303 h 6858000"/>
              <a:gd name="connsiteX306" fmla="*/ 4052139 w 5362575"/>
              <a:gd name="connsiteY306" fmla="*/ 1423043 h 6858000"/>
              <a:gd name="connsiteX307" fmla="*/ 4009916 w 5362575"/>
              <a:gd name="connsiteY307" fmla="*/ 1410376 h 6858000"/>
              <a:gd name="connsiteX308" fmla="*/ 3969100 w 5362575"/>
              <a:gd name="connsiteY308" fmla="*/ 1396302 h 6858000"/>
              <a:gd name="connsiteX309" fmla="*/ 3931099 w 5362575"/>
              <a:gd name="connsiteY309" fmla="*/ 1379412 h 6858000"/>
              <a:gd name="connsiteX310" fmla="*/ 3895913 w 5362575"/>
              <a:gd name="connsiteY310" fmla="*/ 1359708 h 6858000"/>
              <a:gd name="connsiteX311" fmla="*/ 3864949 w 5362575"/>
              <a:gd name="connsiteY311" fmla="*/ 1334374 h 6858000"/>
              <a:gd name="connsiteX312" fmla="*/ 3832578 w 5362575"/>
              <a:gd name="connsiteY312" fmla="*/ 1306225 h 6858000"/>
              <a:gd name="connsiteX313" fmla="*/ 3804429 w 5362575"/>
              <a:gd name="connsiteY313" fmla="*/ 1273854 h 6858000"/>
              <a:gd name="connsiteX314" fmla="*/ 3777687 w 5362575"/>
              <a:gd name="connsiteY314" fmla="*/ 1240075 h 6858000"/>
              <a:gd name="connsiteX315" fmla="*/ 3750946 w 5362575"/>
              <a:gd name="connsiteY315" fmla="*/ 1204889 h 6858000"/>
              <a:gd name="connsiteX316" fmla="*/ 3724204 w 5362575"/>
              <a:gd name="connsiteY316" fmla="*/ 1169703 h 6858000"/>
              <a:gd name="connsiteX317" fmla="*/ 3697463 w 5362575"/>
              <a:gd name="connsiteY317" fmla="*/ 1135924 h 6858000"/>
              <a:gd name="connsiteX318" fmla="*/ 3667907 w 5362575"/>
              <a:gd name="connsiteY318" fmla="*/ 1103553 h 6858000"/>
              <a:gd name="connsiteX319" fmla="*/ 3638350 w 5362575"/>
              <a:gd name="connsiteY319" fmla="*/ 1075404 h 6858000"/>
              <a:gd name="connsiteX320" fmla="*/ 3604572 w 5362575"/>
              <a:gd name="connsiteY320" fmla="*/ 1051478 h 6858000"/>
              <a:gd name="connsiteX321" fmla="*/ 3569385 w 5362575"/>
              <a:gd name="connsiteY321" fmla="*/ 1033181 h 6858000"/>
              <a:gd name="connsiteX322" fmla="*/ 3527162 w 5362575"/>
              <a:gd name="connsiteY322" fmla="*/ 1020514 h 6858000"/>
              <a:gd name="connsiteX323" fmla="*/ 3483531 w 5362575"/>
              <a:gd name="connsiteY323" fmla="*/ 1014884 h 6858000"/>
              <a:gd name="connsiteX324" fmla="*/ 3438493 w 5362575"/>
              <a:gd name="connsiteY324" fmla="*/ 1013477 h 6858000"/>
              <a:gd name="connsiteX325" fmla="*/ 3390640 w 5362575"/>
              <a:gd name="connsiteY325" fmla="*/ 1017699 h 6858000"/>
              <a:gd name="connsiteX326" fmla="*/ 3342787 w 5362575"/>
              <a:gd name="connsiteY326" fmla="*/ 1023329 h 6858000"/>
              <a:gd name="connsiteX327" fmla="*/ 3294933 w 5362575"/>
              <a:gd name="connsiteY327" fmla="*/ 1030366 h 6858000"/>
              <a:gd name="connsiteX328" fmla="*/ 3247080 w 5362575"/>
              <a:gd name="connsiteY328" fmla="*/ 1035996 h 6858000"/>
              <a:gd name="connsiteX329" fmla="*/ 3199227 w 5362575"/>
              <a:gd name="connsiteY329" fmla="*/ 1038811 h 6858000"/>
              <a:gd name="connsiteX330" fmla="*/ 3152781 w 5362575"/>
              <a:gd name="connsiteY330" fmla="*/ 1038811 h 6858000"/>
              <a:gd name="connsiteX331" fmla="*/ 3109151 w 5362575"/>
              <a:gd name="connsiteY331" fmla="*/ 1033181 h 6858000"/>
              <a:gd name="connsiteX332" fmla="*/ 3064112 w 5362575"/>
              <a:gd name="connsiteY332" fmla="*/ 1021921 h 6858000"/>
              <a:gd name="connsiteX333" fmla="*/ 3023296 w 5362575"/>
              <a:gd name="connsiteY333" fmla="*/ 1005032 h 6858000"/>
              <a:gd name="connsiteX334" fmla="*/ 2981073 w 5362575"/>
              <a:gd name="connsiteY334" fmla="*/ 982513 h 6858000"/>
              <a:gd name="connsiteX335" fmla="*/ 2938850 w 5362575"/>
              <a:gd name="connsiteY335" fmla="*/ 959994 h 6858000"/>
              <a:gd name="connsiteX336" fmla="*/ 2896626 w 5362575"/>
              <a:gd name="connsiteY336" fmla="*/ 934660 h 6858000"/>
              <a:gd name="connsiteX337" fmla="*/ 2855810 w 5362575"/>
              <a:gd name="connsiteY337" fmla="*/ 910733 h 6858000"/>
              <a:gd name="connsiteX338" fmla="*/ 2812180 w 5362575"/>
              <a:gd name="connsiteY338" fmla="*/ 889621 h 6858000"/>
              <a:gd name="connsiteX339" fmla="*/ 2769956 w 5362575"/>
              <a:gd name="connsiteY339" fmla="*/ 872732 h 6858000"/>
              <a:gd name="connsiteX340" fmla="*/ 2726325 w 5362575"/>
              <a:gd name="connsiteY340" fmla="*/ 861472 h 6858000"/>
              <a:gd name="connsiteX341" fmla="*/ 2681287 w 5362575"/>
              <a:gd name="connsiteY341" fmla="*/ 857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5362575" h="6858000">
                <a:moveTo>
                  <a:pt x="0" y="0"/>
                </a:moveTo>
                <a:lnTo>
                  <a:pt x="5362575" y="0"/>
                </a:lnTo>
                <a:lnTo>
                  <a:pt x="5362575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681287" y="857250"/>
                </a:moveTo>
                <a:lnTo>
                  <a:pt x="2636249" y="861472"/>
                </a:lnTo>
                <a:lnTo>
                  <a:pt x="2592618" y="872732"/>
                </a:lnTo>
                <a:lnTo>
                  <a:pt x="2550395" y="889621"/>
                </a:lnTo>
                <a:lnTo>
                  <a:pt x="2506764" y="910733"/>
                </a:lnTo>
                <a:lnTo>
                  <a:pt x="2465948" y="934660"/>
                </a:lnTo>
                <a:lnTo>
                  <a:pt x="2423725" y="959994"/>
                </a:lnTo>
                <a:lnTo>
                  <a:pt x="2381501" y="982513"/>
                </a:lnTo>
                <a:lnTo>
                  <a:pt x="2339278" y="1005032"/>
                </a:lnTo>
                <a:lnTo>
                  <a:pt x="2297055" y="1021921"/>
                </a:lnTo>
                <a:lnTo>
                  <a:pt x="2253424" y="1033181"/>
                </a:lnTo>
                <a:lnTo>
                  <a:pt x="2209793" y="1038811"/>
                </a:lnTo>
                <a:lnTo>
                  <a:pt x="2163347" y="1038811"/>
                </a:lnTo>
                <a:lnTo>
                  <a:pt x="2115494" y="1035996"/>
                </a:lnTo>
                <a:lnTo>
                  <a:pt x="2067641" y="1030366"/>
                </a:lnTo>
                <a:lnTo>
                  <a:pt x="2019788" y="1023329"/>
                </a:lnTo>
                <a:lnTo>
                  <a:pt x="1971934" y="1017699"/>
                </a:lnTo>
                <a:lnTo>
                  <a:pt x="1924081" y="1013477"/>
                </a:lnTo>
                <a:lnTo>
                  <a:pt x="1879043" y="1014884"/>
                </a:lnTo>
                <a:lnTo>
                  <a:pt x="1835412" y="1020514"/>
                </a:lnTo>
                <a:lnTo>
                  <a:pt x="1793189" y="1033181"/>
                </a:lnTo>
                <a:lnTo>
                  <a:pt x="1758003" y="1051478"/>
                </a:lnTo>
                <a:lnTo>
                  <a:pt x="1724224" y="1075404"/>
                </a:lnTo>
                <a:lnTo>
                  <a:pt x="1694668" y="1103553"/>
                </a:lnTo>
                <a:lnTo>
                  <a:pt x="1665111" y="1135924"/>
                </a:lnTo>
                <a:lnTo>
                  <a:pt x="1638370" y="1169703"/>
                </a:lnTo>
                <a:lnTo>
                  <a:pt x="1611628" y="1204889"/>
                </a:lnTo>
                <a:lnTo>
                  <a:pt x="1584887" y="1240075"/>
                </a:lnTo>
                <a:lnTo>
                  <a:pt x="1558145" y="1273854"/>
                </a:lnTo>
                <a:lnTo>
                  <a:pt x="1529996" y="1306225"/>
                </a:lnTo>
                <a:lnTo>
                  <a:pt x="1497625" y="1334374"/>
                </a:lnTo>
                <a:lnTo>
                  <a:pt x="1466661" y="1359708"/>
                </a:lnTo>
                <a:lnTo>
                  <a:pt x="1431475" y="1379412"/>
                </a:lnTo>
                <a:lnTo>
                  <a:pt x="1393474" y="1396302"/>
                </a:lnTo>
                <a:lnTo>
                  <a:pt x="1352658" y="1410376"/>
                </a:lnTo>
                <a:lnTo>
                  <a:pt x="1310435" y="1423043"/>
                </a:lnTo>
                <a:lnTo>
                  <a:pt x="1268212" y="1434303"/>
                </a:lnTo>
                <a:lnTo>
                  <a:pt x="1224581" y="1445562"/>
                </a:lnTo>
                <a:lnTo>
                  <a:pt x="1183765" y="1458229"/>
                </a:lnTo>
                <a:lnTo>
                  <a:pt x="1142949" y="1472304"/>
                </a:lnTo>
                <a:lnTo>
                  <a:pt x="1104948" y="1489193"/>
                </a:lnTo>
                <a:lnTo>
                  <a:pt x="1071169" y="1510305"/>
                </a:lnTo>
                <a:lnTo>
                  <a:pt x="1040205" y="1535639"/>
                </a:lnTo>
                <a:lnTo>
                  <a:pt x="1014871" y="1566603"/>
                </a:lnTo>
                <a:lnTo>
                  <a:pt x="993760" y="1600381"/>
                </a:lnTo>
                <a:lnTo>
                  <a:pt x="976870" y="1638382"/>
                </a:lnTo>
                <a:lnTo>
                  <a:pt x="962796" y="1679198"/>
                </a:lnTo>
                <a:lnTo>
                  <a:pt x="950129" y="1720014"/>
                </a:lnTo>
                <a:lnTo>
                  <a:pt x="938869" y="1763645"/>
                </a:lnTo>
                <a:lnTo>
                  <a:pt x="927610" y="1805868"/>
                </a:lnTo>
                <a:lnTo>
                  <a:pt x="914943" y="1848092"/>
                </a:lnTo>
                <a:lnTo>
                  <a:pt x="900868" y="1888908"/>
                </a:lnTo>
                <a:lnTo>
                  <a:pt x="883979" y="1926909"/>
                </a:lnTo>
                <a:lnTo>
                  <a:pt x="864275" y="1962095"/>
                </a:lnTo>
                <a:lnTo>
                  <a:pt x="838941" y="1993059"/>
                </a:lnTo>
                <a:lnTo>
                  <a:pt x="810792" y="2025430"/>
                </a:lnTo>
                <a:lnTo>
                  <a:pt x="778420" y="2053579"/>
                </a:lnTo>
                <a:lnTo>
                  <a:pt x="743234" y="2080320"/>
                </a:lnTo>
                <a:lnTo>
                  <a:pt x="708048" y="2107062"/>
                </a:lnTo>
                <a:lnTo>
                  <a:pt x="672862" y="2133803"/>
                </a:lnTo>
                <a:lnTo>
                  <a:pt x="639083" y="2160545"/>
                </a:lnTo>
                <a:lnTo>
                  <a:pt x="606712" y="2190101"/>
                </a:lnTo>
                <a:lnTo>
                  <a:pt x="578563" y="2219658"/>
                </a:lnTo>
                <a:lnTo>
                  <a:pt x="554637" y="2253436"/>
                </a:lnTo>
                <a:lnTo>
                  <a:pt x="536340" y="2288622"/>
                </a:lnTo>
                <a:lnTo>
                  <a:pt x="523673" y="2330846"/>
                </a:lnTo>
                <a:lnTo>
                  <a:pt x="518043" y="2374477"/>
                </a:lnTo>
                <a:lnTo>
                  <a:pt x="516635" y="2419515"/>
                </a:lnTo>
                <a:lnTo>
                  <a:pt x="520858" y="2467368"/>
                </a:lnTo>
                <a:lnTo>
                  <a:pt x="526488" y="2515221"/>
                </a:lnTo>
                <a:lnTo>
                  <a:pt x="533525" y="2563074"/>
                </a:lnTo>
                <a:lnTo>
                  <a:pt x="539155" y="2610927"/>
                </a:lnTo>
                <a:lnTo>
                  <a:pt x="541970" y="2658781"/>
                </a:lnTo>
                <a:lnTo>
                  <a:pt x="541970" y="2705226"/>
                </a:lnTo>
                <a:lnTo>
                  <a:pt x="536340" y="2748857"/>
                </a:lnTo>
                <a:lnTo>
                  <a:pt x="525080" y="2792488"/>
                </a:lnTo>
                <a:lnTo>
                  <a:pt x="508191" y="2833304"/>
                </a:lnTo>
                <a:lnTo>
                  <a:pt x="487079" y="2875527"/>
                </a:lnTo>
                <a:lnTo>
                  <a:pt x="463153" y="2917751"/>
                </a:lnTo>
                <a:lnTo>
                  <a:pt x="437819" y="2959974"/>
                </a:lnTo>
                <a:lnTo>
                  <a:pt x="413892" y="3000790"/>
                </a:lnTo>
                <a:lnTo>
                  <a:pt x="392780" y="3044421"/>
                </a:lnTo>
                <a:lnTo>
                  <a:pt x="375891" y="3086644"/>
                </a:lnTo>
                <a:lnTo>
                  <a:pt x="364631" y="3130275"/>
                </a:lnTo>
                <a:lnTo>
                  <a:pt x="360409" y="3175313"/>
                </a:lnTo>
                <a:lnTo>
                  <a:pt x="364631" y="3220351"/>
                </a:lnTo>
                <a:lnTo>
                  <a:pt x="375891" y="3263982"/>
                </a:lnTo>
                <a:lnTo>
                  <a:pt x="392780" y="3306206"/>
                </a:lnTo>
                <a:lnTo>
                  <a:pt x="413892" y="3349836"/>
                </a:lnTo>
                <a:lnTo>
                  <a:pt x="437819" y="3390652"/>
                </a:lnTo>
                <a:lnTo>
                  <a:pt x="463153" y="3432876"/>
                </a:lnTo>
                <a:lnTo>
                  <a:pt x="487079" y="3475099"/>
                </a:lnTo>
                <a:lnTo>
                  <a:pt x="508191" y="3517322"/>
                </a:lnTo>
                <a:lnTo>
                  <a:pt x="525080" y="3558138"/>
                </a:lnTo>
                <a:lnTo>
                  <a:pt x="536340" y="3601769"/>
                </a:lnTo>
                <a:lnTo>
                  <a:pt x="541970" y="3645400"/>
                </a:lnTo>
                <a:lnTo>
                  <a:pt x="541970" y="3691846"/>
                </a:lnTo>
                <a:lnTo>
                  <a:pt x="539155" y="3739699"/>
                </a:lnTo>
                <a:lnTo>
                  <a:pt x="533525" y="3787552"/>
                </a:lnTo>
                <a:lnTo>
                  <a:pt x="526488" y="3835405"/>
                </a:lnTo>
                <a:lnTo>
                  <a:pt x="520858" y="3883258"/>
                </a:lnTo>
                <a:lnTo>
                  <a:pt x="516635" y="3931111"/>
                </a:lnTo>
                <a:lnTo>
                  <a:pt x="518043" y="3976150"/>
                </a:lnTo>
                <a:lnTo>
                  <a:pt x="523673" y="4019781"/>
                </a:lnTo>
                <a:lnTo>
                  <a:pt x="536340" y="4062004"/>
                </a:lnTo>
                <a:lnTo>
                  <a:pt x="554637" y="4097190"/>
                </a:lnTo>
                <a:lnTo>
                  <a:pt x="578563" y="4130969"/>
                </a:lnTo>
                <a:lnTo>
                  <a:pt x="606712" y="4160525"/>
                </a:lnTo>
                <a:lnTo>
                  <a:pt x="639083" y="4190081"/>
                </a:lnTo>
                <a:lnTo>
                  <a:pt x="672862" y="4216823"/>
                </a:lnTo>
                <a:lnTo>
                  <a:pt x="708048" y="4243564"/>
                </a:lnTo>
                <a:lnTo>
                  <a:pt x="743234" y="4270306"/>
                </a:lnTo>
                <a:lnTo>
                  <a:pt x="778420" y="4297047"/>
                </a:lnTo>
                <a:lnTo>
                  <a:pt x="810792" y="4325196"/>
                </a:lnTo>
                <a:lnTo>
                  <a:pt x="838941" y="4357567"/>
                </a:lnTo>
                <a:lnTo>
                  <a:pt x="864275" y="4388531"/>
                </a:lnTo>
                <a:lnTo>
                  <a:pt x="883979" y="4423717"/>
                </a:lnTo>
                <a:lnTo>
                  <a:pt x="900868" y="4461718"/>
                </a:lnTo>
                <a:lnTo>
                  <a:pt x="914943" y="4502534"/>
                </a:lnTo>
                <a:lnTo>
                  <a:pt x="927610" y="4544758"/>
                </a:lnTo>
                <a:lnTo>
                  <a:pt x="938869" y="4586981"/>
                </a:lnTo>
                <a:lnTo>
                  <a:pt x="950129" y="4630612"/>
                </a:lnTo>
                <a:lnTo>
                  <a:pt x="962796" y="4671428"/>
                </a:lnTo>
                <a:lnTo>
                  <a:pt x="976870" y="4712244"/>
                </a:lnTo>
                <a:lnTo>
                  <a:pt x="993760" y="4750245"/>
                </a:lnTo>
                <a:lnTo>
                  <a:pt x="1014871" y="4784024"/>
                </a:lnTo>
                <a:lnTo>
                  <a:pt x="1040205" y="4814987"/>
                </a:lnTo>
                <a:lnTo>
                  <a:pt x="1071169" y="4840321"/>
                </a:lnTo>
                <a:lnTo>
                  <a:pt x="1104948" y="4861433"/>
                </a:lnTo>
                <a:lnTo>
                  <a:pt x="1142949" y="4878322"/>
                </a:lnTo>
                <a:lnTo>
                  <a:pt x="1183765" y="4892397"/>
                </a:lnTo>
                <a:lnTo>
                  <a:pt x="1224581" y="4905064"/>
                </a:lnTo>
                <a:lnTo>
                  <a:pt x="1268212" y="4916323"/>
                </a:lnTo>
                <a:lnTo>
                  <a:pt x="1310435" y="4927583"/>
                </a:lnTo>
                <a:lnTo>
                  <a:pt x="1352658" y="4940250"/>
                </a:lnTo>
                <a:lnTo>
                  <a:pt x="1393474" y="4954324"/>
                </a:lnTo>
                <a:lnTo>
                  <a:pt x="1431475" y="4971214"/>
                </a:lnTo>
                <a:lnTo>
                  <a:pt x="1466661" y="4990918"/>
                </a:lnTo>
                <a:lnTo>
                  <a:pt x="1497625" y="5016252"/>
                </a:lnTo>
                <a:lnTo>
                  <a:pt x="1529996" y="5044401"/>
                </a:lnTo>
                <a:lnTo>
                  <a:pt x="1558145" y="5076772"/>
                </a:lnTo>
                <a:lnTo>
                  <a:pt x="1584887" y="5110551"/>
                </a:lnTo>
                <a:lnTo>
                  <a:pt x="1611628" y="5145737"/>
                </a:lnTo>
                <a:lnTo>
                  <a:pt x="1638370" y="5180923"/>
                </a:lnTo>
                <a:lnTo>
                  <a:pt x="1665111" y="5214702"/>
                </a:lnTo>
                <a:lnTo>
                  <a:pt x="1694668" y="5247073"/>
                </a:lnTo>
                <a:lnTo>
                  <a:pt x="1724224" y="5275222"/>
                </a:lnTo>
                <a:lnTo>
                  <a:pt x="1758003" y="5299149"/>
                </a:lnTo>
                <a:lnTo>
                  <a:pt x="1793189" y="5317446"/>
                </a:lnTo>
                <a:lnTo>
                  <a:pt x="1835412" y="5330113"/>
                </a:lnTo>
                <a:lnTo>
                  <a:pt x="1879043" y="5335742"/>
                </a:lnTo>
                <a:lnTo>
                  <a:pt x="1924081" y="5337150"/>
                </a:lnTo>
                <a:lnTo>
                  <a:pt x="1971934" y="5332927"/>
                </a:lnTo>
                <a:lnTo>
                  <a:pt x="2019788" y="5327298"/>
                </a:lnTo>
                <a:lnTo>
                  <a:pt x="2067641" y="5320260"/>
                </a:lnTo>
                <a:lnTo>
                  <a:pt x="2115494" y="5314631"/>
                </a:lnTo>
                <a:lnTo>
                  <a:pt x="2163347" y="5311816"/>
                </a:lnTo>
                <a:lnTo>
                  <a:pt x="2209793" y="5311816"/>
                </a:lnTo>
                <a:lnTo>
                  <a:pt x="2253424" y="5317446"/>
                </a:lnTo>
                <a:lnTo>
                  <a:pt x="2297055" y="5328705"/>
                </a:lnTo>
                <a:lnTo>
                  <a:pt x="2339278" y="5345594"/>
                </a:lnTo>
                <a:lnTo>
                  <a:pt x="2381501" y="5368114"/>
                </a:lnTo>
                <a:lnTo>
                  <a:pt x="2423725" y="5390633"/>
                </a:lnTo>
                <a:lnTo>
                  <a:pt x="2465948" y="5415967"/>
                </a:lnTo>
                <a:lnTo>
                  <a:pt x="2506764" y="5439893"/>
                </a:lnTo>
                <a:lnTo>
                  <a:pt x="2550395" y="5461005"/>
                </a:lnTo>
                <a:lnTo>
                  <a:pt x="2592618" y="5477894"/>
                </a:lnTo>
                <a:lnTo>
                  <a:pt x="2636249" y="5489154"/>
                </a:lnTo>
                <a:lnTo>
                  <a:pt x="2681287" y="5493376"/>
                </a:lnTo>
                <a:lnTo>
                  <a:pt x="2726325" y="5489154"/>
                </a:lnTo>
                <a:lnTo>
                  <a:pt x="2769956" y="5477894"/>
                </a:lnTo>
                <a:lnTo>
                  <a:pt x="2812180" y="5461005"/>
                </a:lnTo>
                <a:lnTo>
                  <a:pt x="2855810" y="5439893"/>
                </a:lnTo>
                <a:lnTo>
                  <a:pt x="2896626" y="5415967"/>
                </a:lnTo>
                <a:lnTo>
                  <a:pt x="2938850" y="5390633"/>
                </a:lnTo>
                <a:lnTo>
                  <a:pt x="2981073" y="5368114"/>
                </a:lnTo>
                <a:lnTo>
                  <a:pt x="3023296" y="5345594"/>
                </a:lnTo>
                <a:lnTo>
                  <a:pt x="3064112" y="5328705"/>
                </a:lnTo>
                <a:lnTo>
                  <a:pt x="3109151" y="5317446"/>
                </a:lnTo>
                <a:lnTo>
                  <a:pt x="3152781" y="5311816"/>
                </a:lnTo>
                <a:lnTo>
                  <a:pt x="3199227" y="5311816"/>
                </a:lnTo>
                <a:lnTo>
                  <a:pt x="3247080" y="5314631"/>
                </a:lnTo>
                <a:lnTo>
                  <a:pt x="3294933" y="5320260"/>
                </a:lnTo>
                <a:lnTo>
                  <a:pt x="3342787" y="5327298"/>
                </a:lnTo>
                <a:lnTo>
                  <a:pt x="3390640" y="5332927"/>
                </a:lnTo>
                <a:lnTo>
                  <a:pt x="3438493" y="5337150"/>
                </a:lnTo>
                <a:lnTo>
                  <a:pt x="3483531" y="5335742"/>
                </a:lnTo>
                <a:lnTo>
                  <a:pt x="3527162" y="5330113"/>
                </a:lnTo>
                <a:lnTo>
                  <a:pt x="3569385" y="5317446"/>
                </a:lnTo>
                <a:lnTo>
                  <a:pt x="3604572" y="5299149"/>
                </a:lnTo>
                <a:lnTo>
                  <a:pt x="3638350" y="5275222"/>
                </a:lnTo>
                <a:lnTo>
                  <a:pt x="3667907" y="5247073"/>
                </a:lnTo>
                <a:lnTo>
                  <a:pt x="3697463" y="5214702"/>
                </a:lnTo>
                <a:lnTo>
                  <a:pt x="3724204" y="5180923"/>
                </a:lnTo>
                <a:lnTo>
                  <a:pt x="3750946" y="5145737"/>
                </a:lnTo>
                <a:lnTo>
                  <a:pt x="3777687" y="5110551"/>
                </a:lnTo>
                <a:lnTo>
                  <a:pt x="3804429" y="5076772"/>
                </a:lnTo>
                <a:lnTo>
                  <a:pt x="3832578" y="5044401"/>
                </a:lnTo>
                <a:lnTo>
                  <a:pt x="3864949" y="5016252"/>
                </a:lnTo>
                <a:lnTo>
                  <a:pt x="3895913" y="4990918"/>
                </a:lnTo>
                <a:lnTo>
                  <a:pt x="3931099" y="4971214"/>
                </a:lnTo>
                <a:lnTo>
                  <a:pt x="3969100" y="4954324"/>
                </a:lnTo>
                <a:lnTo>
                  <a:pt x="4009916" y="4940250"/>
                </a:lnTo>
                <a:lnTo>
                  <a:pt x="4052139" y="4927583"/>
                </a:lnTo>
                <a:lnTo>
                  <a:pt x="4094363" y="4916323"/>
                </a:lnTo>
                <a:lnTo>
                  <a:pt x="4137993" y="4905064"/>
                </a:lnTo>
                <a:lnTo>
                  <a:pt x="4178809" y="4892397"/>
                </a:lnTo>
                <a:lnTo>
                  <a:pt x="4219625" y="4878322"/>
                </a:lnTo>
                <a:lnTo>
                  <a:pt x="4257626" y="4861433"/>
                </a:lnTo>
                <a:lnTo>
                  <a:pt x="4291405" y="4840321"/>
                </a:lnTo>
                <a:lnTo>
                  <a:pt x="4322369" y="4814987"/>
                </a:lnTo>
                <a:lnTo>
                  <a:pt x="4347703" y="4784024"/>
                </a:lnTo>
                <a:lnTo>
                  <a:pt x="4368815" y="4750245"/>
                </a:lnTo>
                <a:lnTo>
                  <a:pt x="4385704" y="4712244"/>
                </a:lnTo>
                <a:lnTo>
                  <a:pt x="4399778" y="4671428"/>
                </a:lnTo>
                <a:lnTo>
                  <a:pt x="4412445" y="4630612"/>
                </a:lnTo>
                <a:lnTo>
                  <a:pt x="4423705" y="4586981"/>
                </a:lnTo>
                <a:lnTo>
                  <a:pt x="4434964" y="4544758"/>
                </a:lnTo>
                <a:lnTo>
                  <a:pt x="4447632" y="4502534"/>
                </a:lnTo>
                <a:lnTo>
                  <a:pt x="4461706" y="4461718"/>
                </a:lnTo>
                <a:lnTo>
                  <a:pt x="4478595" y="4423717"/>
                </a:lnTo>
                <a:lnTo>
                  <a:pt x="4498300" y="4388531"/>
                </a:lnTo>
                <a:lnTo>
                  <a:pt x="4523634" y="4357567"/>
                </a:lnTo>
                <a:lnTo>
                  <a:pt x="4551782" y="4325196"/>
                </a:lnTo>
                <a:lnTo>
                  <a:pt x="4584154" y="4297047"/>
                </a:lnTo>
                <a:lnTo>
                  <a:pt x="4617933" y="4270306"/>
                </a:lnTo>
                <a:lnTo>
                  <a:pt x="4654526" y="4243564"/>
                </a:lnTo>
                <a:lnTo>
                  <a:pt x="4689712" y="4216823"/>
                </a:lnTo>
                <a:lnTo>
                  <a:pt x="4723491" y="4190081"/>
                </a:lnTo>
                <a:lnTo>
                  <a:pt x="4755862" y="4160525"/>
                </a:lnTo>
                <a:lnTo>
                  <a:pt x="4784011" y="4130969"/>
                </a:lnTo>
                <a:lnTo>
                  <a:pt x="4807938" y="4097190"/>
                </a:lnTo>
                <a:lnTo>
                  <a:pt x="4826235" y="4062004"/>
                </a:lnTo>
                <a:lnTo>
                  <a:pt x="4838902" y="4019781"/>
                </a:lnTo>
                <a:lnTo>
                  <a:pt x="4844531" y="3976150"/>
                </a:lnTo>
                <a:lnTo>
                  <a:pt x="4845939" y="3931111"/>
                </a:lnTo>
                <a:lnTo>
                  <a:pt x="4841716" y="3883258"/>
                </a:lnTo>
                <a:lnTo>
                  <a:pt x="4836087" y="3835405"/>
                </a:lnTo>
                <a:lnTo>
                  <a:pt x="4829049" y="3787552"/>
                </a:lnTo>
                <a:lnTo>
                  <a:pt x="4823420" y="3739699"/>
                </a:lnTo>
                <a:lnTo>
                  <a:pt x="4820605" y="3691846"/>
                </a:lnTo>
                <a:lnTo>
                  <a:pt x="4820605" y="3645400"/>
                </a:lnTo>
                <a:lnTo>
                  <a:pt x="4826235" y="3601769"/>
                </a:lnTo>
                <a:lnTo>
                  <a:pt x="4837494" y="3558138"/>
                </a:lnTo>
                <a:lnTo>
                  <a:pt x="4854383" y="3517322"/>
                </a:lnTo>
                <a:lnTo>
                  <a:pt x="4876903" y="3475099"/>
                </a:lnTo>
                <a:lnTo>
                  <a:pt x="4899422" y="3432876"/>
                </a:lnTo>
                <a:lnTo>
                  <a:pt x="4924756" y="3390652"/>
                </a:lnTo>
                <a:lnTo>
                  <a:pt x="4948682" y="3349836"/>
                </a:lnTo>
                <a:lnTo>
                  <a:pt x="4969794" y="3306206"/>
                </a:lnTo>
                <a:lnTo>
                  <a:pt x="4986683" y="3263982"/>
                </a:lnTo>
                <a:lnTo>
                  <a:pt x="4997943" y="3220351"/>
                </a:lnTo>
                <a:lnTo>
                  <a:pt x="5002165" y="3175313"/>
                </a:lnTo>
                <a:lnTo>
                  <a:pt x="4997943" y="3130275"/>
                </a:lnTo>
                <a:lnTo>
                  <a:pt x="4986683" y="3086644"/>
                </a:lnTo>
                <a:lnTo>
                  <a:pt x="4969794" y="3044421"/>
                </a:lnTo>
                <a:lnTo>
                  <a:pt x="4948682" y="3000790"/>
                </a:lnTo>
                <a:lnTo>
                  <a:pt x="4924756" y="2959974"/>
                </a:lnTo>
                <a:lnTo>
                  <a:pt x="4899422" y="2917751"/>
                </a:lnTo>
                <a:lnTo>
                  <a:pt x="4876903" y="2875527"/>
                </a:lnTo>
                <a:lnTo>
                  <a:pt x="4854383" y="2833304"/>
                </a:lnTo>
                <a:lnTo>
                  <a:pt x="4837494" y="2792488"/>
                </a:lnTo>
                <a:lnTo>
                  <a:pt x="4826235" y="2748857"/>
                </a:lnTo>
                <a:lnTo>
                  <a:pt x="4820605" y="2705226"/>
                </a:lnTo>
                <a:lnTo>
                  <a:pt x="4820605" y="2658781"/>
                </a:lnTo>
                <a:lnTo>
                  <a:pt x="4823420" y="2610927"/>
                </a:lnTo>
                <a:lnTo>
                  <a:pt x="4829049" y="2563074"/>
                </a:lnTo>
                <a:lnTo>
                  <a:pt x="4836087" y="2515221"/>
                </a:lnTo>
                <a:lnTo>
                  <a:pt x="4841716" y="2467368"/>
                </a:lnTo>
                <a:lnTo>
                  <a:pt x="4845939" y="2419515"/>
                </a:lnTo>
                <a:lnTo>
                  <a:pt x="4844531" y="2374477"/>
                </a:lnTo>
                <a:lnTo>
                  <a:pt x="4838902" y="2330846"/>
                </a:lnTo>
                <a:lnTo>
                  <a:pt x="4826235" y="2288622"/>
                </a:lnTo>
                <a:lnTo>
                  <a:pt x="4807938" y="2253436"/>
                </a:lnTo>
                <a:lnTo>
                  <a:pt x="4784011" y="2219658"/>
                </a:lnTo>
                <a:lnTo>
                  <a:pt x="4755862" y="2190101"/>
                </a:lnTo>
                <a:lnTo>
                  <a:pt x="4723491" y="2160545"/>
                </a:lnTo>
                <a:lnTo>
                  <a:pt x="4689712" y="2133803"/>
                </a:lnTo>
                <a:lnTo>
                  <a:pt x="4654526" y="2107062"/>
                </a:lnTo>
                <a:lnTo>
                  <a:pt x="4617933" y="2080320"/>
                </a:lnTo>
                <a:lnTo>
                  <a:pt x="4584154" y="2053579"/>
                </a:lnTo>
                <a:lnTo>
                  <a:pt x="4551782" y="2025430"/>
                </a:lnTo>
                <a:lnTo>
                  <a:pt x="4523634" y="1993059"/>
                </a:lnTo>
                <a:lnTo>
                  <a:pt x="4498300" y="1962095"/>
                </a:lnTo>
                <a:lnTo>
                  <a:pt x="4478595" y="1926909"/>
                </a:lnTo>
                <a:lnTo>
                  <a:pt x="4461706" y="1888908"/>
                </a:lnTo>
                <a:lnTo>
                  <a:pt x="4447632" y="1848092"/>
                </a:lnTo>
                <a:lnTo>
                  <a:pt x="4434964" y="1805868"/>
                </a:lnTo>
                <a:lnTo>
                  <a:pt x="4423705" y="1763645"/>
                </a:lnTo>
                <a:lnTo>
                  <a:pt x="4412445" y="1720014"/>
                </a:lnTo>
                <a:lnTo>
                  <a:pt x="4399778" y="1679198"/>
                </a:lnTo>
                <a:lnTo>
                  <a:pt x="4385704" y="1638382"/>
                </a:lnTo>
                <a:lnTo>
                  <a:pt x="4368815" y="1600381"/>
                </a:lnTo>
                <a:lnTo>
                  <a:pt x="4347703" y="1566603"/>
                </a:lnTo>
                <a:lnTo>
                  <a:pt x="4322369" y="1535639"/>
                </a:lnTo>
                <a:lnTo>
                  <a:pt x="4291405" y="1510305"/>
                </a:lnTo>
                <a:lnTo>
                  <a:pt x="4257626" y="1489193"/>
                </a:lnTo>
                <a:lnTo>
                  <a:pt x="4219625" y="1472304"/>
                </a:lnTo>
                <a:lnTo>
                  <a:pt x="4178809" y="1458229"/>
                </a:lnTo>
                <a:lnTo>
                  <a:pt x="4137993" y="1445562"/>
                </a:lnTo>
                <a:lnTo>
                  <a:pt x="4094363" y="1434303"/>
                </a:lnTo>
                <a:lnTo>
                  <a:pt x="4052139" y="1423043"/>
                </a:lnTo>
                <a:lnTo>
                  <a:pt x="4009916" y="1410376"/>
                </a:lnTo>
                <a:lnTo>
                  <a:pt x="3969100" y="1396302"/>
                </a:lnTo>
                <a:lnTo>
                  <a:pt x="3931099" y="1379412"/>
                </a:lnTo>
                <a:lnTo>
                  <a:pt x="3895913" y="1359708"/>
                </a:lnTo>
                <a:lnTo>
                  <a:pt x="3864949" y="1334374"/>
                </a:lnTo>
                <a:lnTo>
                  <a:pt x="3832578" y="1306225"/>
                </a:lnTo>
                <a:lnTo>
                  <a:pt x="3804429" y="1273854"/>
                </a:lnTo>
                <a:lnTo>
                  <a:pt x="3777687" y="1240075"/>
                </a:lnTo>
                <a:lnTo>
                  <a:pt x="3750946" y="1204889"/>
                </a:lnTo>
                <a:lnTo>
                  <a:pt x="3724204" y="1169703"/>
                </a:lnTo>
                <a:lnTo>
                  <a:pt x="3697463" y="1135924"/>
                </a:lnTo>
                <a:lnTo>
                  <a:pt x="3667907" y="1103553"/>
                </a:lnTo>
                <a:lnTo>
                  <a:pt x="3638350" y="1075404"/>
                </a:lnTo>
                <a:lnTo>
                  <a:pt x="3604572" y="1051478"/>
                </a:lnTo>
                <a:lnTo>
                  <a:pt x="3569385" y="1033181"/>
                </a:lnTo>
                <a:lnTo>
                  <a:pt x="3527162" y="1020514"/>
                </a:lnTo>
                <a:lnTo>
                  <a:pt x="3483531" y="1014884"/>
                </a:lnTo>
                <a:lnTo>
                  <a:pt x="3438493" y="1013477"/>
                </a:lnTo>
                <a:lnTo>
                  <a:pt x="3390640" y="1017699"/>
                </a:lnTo>
                <a:lnTo>
                  <a:pt x="3342787" y="1023329"/>
                </a:lnTo>
                <a:lnTo>
                  <a:pt x="3294933" y="1030366"/>
                </a:lnTo>
                <a:lnTo>
                  <a:pt x="3247080" y="1035996"/>
                </a:lnTo>
                <a:lnTo>
                  <a:pt x="3199227" y="1038811"/>
                </a:lnTo>
                <a:lnTo>
                  <a:pt x="3152781" y="1038811"/>
                </a:lnTo>
                <a:lnTo>
                  <a:pt x="3109151" y="1033181"/>
                </a:lnTo>
                <a:lnTo>
                  <a:pt x="3064112" y="1021921"/>
                </a:lnTo>
                <a:lnTo>
                  <a:pt x="3023296" y="1005032"/>
                </a:lnTo>
                <a:lnTo>
                  <a:pt x="2981073" y="982513"/>
                </a:lnTo>
                <a:lnTo>
                  <a:pt x="2938850" y="959994"/>
                </a:lnTo>
                <a:lnTo>
                  <a:pt x="2896626" y="934660"/>
                </a:lnTo>
                <a:lnTo>
                  <a:pt x="2855810" y="910733"/>
                </a:lnTo>
                <a:lnTo>
                  <a:pt x="2812180" y="889621"/>
                </a:lnTo>
                <a:lnTo>
                  <a:pt x="2769956" y="872732"/>
                </a:lnTo>
                <a:lnTo>
                  <a:pt x="2726325" y="861472"/>
                </a:lnTo>
                <a:lnTo>
                  <a:pt x="2681287" y="857250"/>
                </a:lnTo>
                <a:close/>
              </a:path>
            </a:pathLst>
          </a:custGeom>
          <a:solidFill>
            <a:schemeClr val="tx2"/>
          </a:solidFill>
          <a:ln w="1016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2004CB-520C-4EB0-8EB4-5A457A3C8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362574" y="0"/>
            <a:ext cx="76202" cy="6858000"/>
          </a:xfrm>
          <a:prstGeom prst="rect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29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FFBEEC-E1D5-4133-8566-2A59DDB17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39060" y="0"/>
            <a:ext cx="75529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F8E6FDA-9C0E-BBB8-B098-4F701FEB6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1909" y="951400"/>
            <a:ext cx="5875694" cy="46542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800" spc="800" dirty="0">
                <a:solidFill>
                  <a:srgbClr val="2A1A00"/>
                </a:solidFill>
              </a:rPr>
              <a:t>UN </a:t>
            </a:r>
            <a:r>
              <a:rPr lang="en-US" sz="8800" spc="800" dirty="0" err="1">
                <a:solidFill>
                  <a:srgbClr val="2A1A00"/>
                </a:solidFill>
              </a:rPr>
              <a:t>baiser</a:t>
            </a:r>
            <a:r>
              <a:rPr lang="en-US" sz="8800" spc="800" dirty="0">
                <a:solidFill>
                  <a:srgbClr val="2A1A00"/>
                </a:solidFill>
              </a:rPr>
              <a:t> </a:t>
            </a:r>
            <a:r>
              <a:rPr lang="en-US" sz="8800" spc="800" dirty="0" err="1">
                <a:solidFill>
                  <a:srgbClr val="2A1A00"/>
                </a:solidFill>
              </a:rPr>
              <a:t>posé</a:t>
            </a:r>
            <a:endParaRPr lang="en-US" sz="8800" spc="800" dirty="0">
              <a:solidFill>
                <a:srgbClr val="2A1A00"/>
              </a:solidFill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E8EFDFFA-99D1-4010-8BB3-F3C338EC0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4" name="Image 3" descr="Une image contenant jaune, pollen, plante, invertébré&#10;&#10;Le contenu généré par l’IA peut être incorrect.">
            <a:extLst>
              <a:ext uri="{FF2B5EF4-FFF2-40B4-BE49-F238E27FC236}">
                <a16:creationId xmlns:a16="http://schemas.microsoft.com/office/drawing/2014/main" id="{0FE7DB80-2858-1AA7-550B-F5D2D9B01F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" y="158955"/>
            <a:ext cx="5024284" cy="669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57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BB8C1D0E-0B06-46C9-A8BD-A8E13FF9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1ADC4A-8537-4084-99C7-F8D378A64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E6FD24-FC15-4419-B4F8-87A6F572C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877BC20-B193-0578-0166-260F6ECF2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9184" y="1098388"/>
            <a:ext cx="6035040" cy="43949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10000" spc="800" dirty="0"/>
              <a:t>Le geranium </a:t>
            </a:r>
            <a:r>
              <a:rPr lang="en-US" sz="10000" spc="800" dirty="0" err="1"/>
              <a:t>sauvage</a:t>
            </a:r>
            <a:r>
              <a:rPr lang="en-US" sz="10000" spc="800" dirty="0"/>
              <a:t> </a:t>
            </a:r>
            <a:r>
              <a:rPr lang="en-US" sz="10000" spc="800" dirty="0" err="1"/>
              <a:t>c’est</a:t>
            </a:r>
            <a:r>
              <a:rPr lang="en-US" sz="10000" spc="800" dirty="0"/>
              <a:t> bon </a:t>
            </a:r>
            <a:r>
              <a:rPr lang="en-US" sz="10000" spc="800" dirty="0" err="1"/>
              <a:t>aussi</a:t>
            </a:r>
            <a:endParaRPr lang="en-US" sz="10000" spc="800" dirty="0"/>
          </a:p>
        </p:txBody>
      </p:sp>
      <p:pic>
        <p:nvPicPr>
          <p:cNvPr id="4" name="Image 3" descr="Une image contenant insecte, abeille, plein air, plante herbacée&#10;&#10;Le contenu généré par l’IA peut être incorrect.">
            <a:extLst>
              <a:ext uri="{FF2B5EF4-FFF2-40B4-BE49-F238E27FC236}">
                <a16:creationId xmlns:a16="http://schemas.microsoft.com/office/drawing/2014/main" id="{B5348E9E-3557-1124-B840-BDC25B1C5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32" r="15628"/>
          <a:stretch>
            <a:fillRect/>
          </a:stretch>
        </p:blipFill>
        <p:spPr>
          <a:xfrm>
            <a:off x="211015" y="762000"/>
            <a:ext cx="4994031" cy="4911969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F90D41EE-859E-4D0B-8464-D44C2B4D6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" y="0"/>
            <a:ext cx="5362575" cy="6858000"/>
          </a:xfrm>
          <a:custGeom>
            <a:avLst/>
            <a:gdLst>
              <a:gd name="connsiteX0" fmla="*/ 0 w 5362575"/>
              <a:gd name="connsiteY0" fmla="*/ 0 h 6858000"/>
              <a:gd name="connsiteX1" fmla="*/ 5362575 w 5362575"/>
              <a:gd name="connsiteY1" fmla="*/ 0 h 6858000"/>
              <a:gd name="connsiteX2" fmla="*/ 5362575 w 5362575"/>
              <a:gd name="connsiteY2" fmla="*/ 6858000 h 6858000"/>
              <a:gd name="connsiteX3" fmla="*/ 0 w 5362575"/>
              <a:gd name="connsiteY3" fmla="*/ 6858000 h 6858000"/>
              <a:gd name="connsiteX4" fmla="*/ 0 w 5362575"/>
              <a:gd name="connsiteY4" fmla="*/ 0 h 6858000"/>
              <a:gd name="connsiteX5" fmla="*/ 2681287 w 5362575"/>
              <a:gd name="connsiteY5" fmla="*/ 857250 h 6858000"/>
              <a:gd name="connsiteX6" fmla="*/ 2636249 w 5362575"/>
              <a:gd name="connsiteY6" fmla="*/ 861472 h 6858000"/>
              <a:gd name="connsiteX7" fmla="*/ 2592618 w 5362575"/>
              <a:gd name="connsiteY7" fmla="*/ 872732 h 6858000"/>
              <a:gd name="connsiteX8" fmla="*/ 2550395 w 5362575"/>
              <a:gd name="connsiteY8" fmla="*/ 889621 h 6858000"/>
              <a:gd name="connsiteX9" fmla="*/ 2506764 w 5362575"/>
              <a:gd name="connsiteY9" fmla="*/ 910733 h 6858000"/>
              <a:gd name="connsiteX10" fmla="*/ 2465948 w 5362575"/>
              <a:gd name="connsiteY10" fmla="*/ 934660 h 6858000"/>
              <a:gd name="connsiteX11" fmla="*/ 2423725 w 5362575"/>
              <a:gd name="connsiteY11" fmla="*/ 959994 h 6858000"/>
              <a:gd name="connsiteX12" fmla="*/ 2381501 w 5362575"/>
              <a:gd name="connsiteY12" fmla="*/ 982513 h 6858000"/>
              <a:gd name="connsiteX13" fmla="*/ 2339278 w 5362575"/>
              <a:gd name="connsiteY13" fmla="*/ 1005032 h 6858000"/>
              <a:gd name="connsiteX14" fmla="*/ 2297055 w 5362575"/>
              <a:gd name="connsiteY14" fmla="*/ 1021921 h 6858000"/>
              <a:gd name="connsiteX15" fmla="*/ 2253424 w 5362575"/>
              <a:gd name="connsiteY15" fmla="*/ 1033181 h 6858000"/>
              <a:gd name="connsiteX16" fmla="*/ 2209793 w 5362575"/>
              <a:gd name="connsiteY16" fmla="*/ 1038811 h 6858000"/>
              <a:gd name="connsiteX17" fmla="*/ 2163347 w 5362575"/>
              <a:gd name="connsiteY17" fmla="*/ 1038811 h 6858000"/>
              <a:gd name="connsiteX18" fmla="*/ 2115494 w 5362575"/>
              <a:gd name="connsiteY18" fmla="*/ 1035996 h 6858000"/>
              <a:gd name="connsiteX19" fmla="*/ 2067641 w 5362575"/>
              <a:gd name="connsiteY19" fmla="*/ 1030366 h 6858000"/>
              <a:gd name="connsiteX20" fmla="*/ 2019788 w 5362575"/>
              <a:gd name="connsiteY20" fmla="*/ 1023329 h 6858000"/>
              <a:gd name="connsiteX21" fmla="*/ 1971934 w 5362575"/>
              <a:gd name="connsiteY21" fmla="*/ 1017699 h 6858000"/>
              <a:gd name="connsiteX22" fmla="*/ 1924081 w 5362575"/>
              <a:gd name="connsiteY22" fmla="*/ 1013477 h 6858000"/>
              <a:gd name="connsiteX23" fmla="*/ 1879043 w 5362575"/>
              <a:gd name="connsiteY23" fmla="*/ 1014884 h 6858000"/>
              <a:gd name="connsiteX24" fmla="*/ 1835412 w 5362575"/>
              <a:gd name="connsiteY24" fmla="*/ 1020514 h 6858000"/>
              <a:gd name="connsiteX25" fmla="*/ 1793189 w 5362575"/>
              <a:gd name="connsiteY25" fmla="*/ 1033181 h 6858000"/>
              <a:gd name="connsiteX26" fmla="*/ 1758003 w 5362575"/>
              <a:gd name="connsiteY26" fmla="*/ 1051478 h 6858000"/>
              <a:gd name="connsiteX27" fmla="*/ 1724224 w 5362575"/>
              <a:gd name="connsiteY27" fmla="*/ 1075404 h 6858000"/>
              <a:gd name="connsiteX28" fmla="*/ 1694668 w 5362575"/>
              <a:gd name="connsiteY28" fmla="*/ 1103553 h 6858000"/>
              <a:gd name="connsiteX29" fmla="*/ 1665111 w 5362575"/>
              <a:gd name="connsiteY29" fmla="*/ 1135924 h 6858000"/>
              <a:gd name="connsiteX30" fmla="*/ 1638370 w 5362575"/>
              <a:gd name="connsiteY30" fmla="*/ 1169703 h 6858000"/>
              <a:gd name="connsiteX31" fmla="*/ 1611628 w 5362575"/>
              <a:gd name="connsiteY31" fmla="*/ 1204889 h 6858000"/>
              <a:gd name="connsiteX32" fmla="*/ 1584887 w 5362575"/>
              <a:gd name="connsiteY32" fmla="*/ 1240075 h 6858000"/>
              <a:gd name="connsiteX33" fmla="*/ 1558145 w 5362575"/>
              <a:gd name="connsiteY33" fmla="*/ 1273854 h 6858000"/>
              <a:gd name="connsiteX34" fmla="*/ 1529996 w 5362575"/>
              <a:gd name="connsiteY34" fmla="*/ 1306225 h 6858000"/>
              <a:gd name="connsiteX35" fmla="*/ 1497625 w 5362575"/>
              <a:gd name="connsiteY35" fmla="*/ 1334374 h 6858000"/>
              <a:gd name="connsiteX36" fmla="*/ 1466661 w 5362575"/>
              <a:gd name="connsiteY36" fmla="*/ 1359708 h 6858000"/>
              <a:gd name="connsiteX37" fmla="*/ 1431475 w 5362575"/>
              <a:gd name="connsiteY37" fmla="*/ 1379412 h 6858000"/>
              <a:gd name="connsiteX38" fmla="*/ 1393474 w 5362575"/>
              <a:gd name="connsiteY38" fmla="*/ 1396302 h 6858000"/>
              <a:gd name="connsiteX39" fmla="*/ 1352658 w 5362575"/>
              <a:gd name="connsiteY39" fmla="*/ 1410376 h 6858000"/>
              <a:gd name="connsiteX40" fmla="*/ 1310435 w 5362575"/>
              <a:gd name="connsiteY40" fmla="*/ 1423043 h 6858000"/>
              <a:gd name="connsiteX41" fmla="*/ 1268212 w 5362575"/>
              <a:gd name="connsiteY41" fmla="*/ 1434303 h 6858000"/>
              <a:gd name="connsiteX42" fmla="*/ 1224581 w 5362575"/>
              <a:gd name="connsiteY42" fmla="*/ 1445562 h 6858000"/>
              <a:gd name="connsiteX43" fmla="*/ 1183765 w 5362575"/>
              <a:gd name="connsiteY43" fmla="*/ 1458229 h 6858000"/>
              <a:gd name="connsiteX44" fmla="*/ 1142949 w 5362575"/>
              <a:gd name="connsiteY44" fmla="*/ 1472304 h 6858000"/>
              <a:gd name="connsiteX45" fmla="*/ 1104948 w 5362575"/>
              <a:gd name="connsiteY45" fmla="*/ 1489193 h 6858000"/>
              <a:gd name="connsiteX46" fmla="*/ 1071169 w 5362575"/>
              <a:gd name="connsiteY46" fmla="*/ 1510305 h 6858000"/>
              <a:gd name="connsiteX47" fmla="*/ 1040205 w 5362575"/>
              <a:gd name="connsiteY47" fmla="*/ 1535639 h 6858000"/>
              <a:gd name="connsiteX48" fmla="*/ 1014871 w 5362575"/>
              <a:gd name="connsiteY48" fmla="*/ 1566603 h 6858000"/>
              <a:gd name="connsiteX49" fmla="*/ 993760 w 5362575"/>
              <a:gd name="connsiteY49" fmla="*/ 1600381 h 6858000"/>
              <a:gd name="connsiteX50" fmla="*/ 976870 w 5362575"/>
              <a:gd name="connsiteY50" fmla="*/ 1638382 h 6858000"/>
              <a:gd name="connsiteX51" fmla="*/ 962796 w 5362575"/>
              <a:gd name="connsiteY51" fmla="*/ 1679198 h 6858000"/>
              <a:gd name="connsiteX52" fmla="*/ 950129 w 5362575"/>
              <a:gd name="connsiteY52" fmla="*/ 1720014 h 6858000"/>
              <a:gd name="connsiteX53" fmla="*/ 938869 w 5362575"/>
              <a:gd name="connsiteY53" fmla="*/ 1763645 h 6858000"/>
              <a:gd name="connsiteX54" fmla="*/ 927610 w 5362575"/>
              <a:gd name="connsiteY54" fmla="*/ 1805868 h 6858000"/>
              <a:gd name="connsiteX55" fmla="*/ 914943 w 5362575"/>
              <a:gd name="connsiteY55" fmla="*/ 1848092 h 6858000"/>
              <a:gd name="connsiteX56" fmla="*/ 900868 w 5362575"/>
              <a:gd name="connsiteY56" fmla="*/ 1888908 h 6858000"/>
              <a:gd name="connsiteX57" fmla="*/ 883979 w 5362575"/>
              <a:gd name="connsiteY57" fmla="*/ 1926909 h 6858000"/>
              <a:gd name="connsiteX58" fmla="*/ 864275 w 5362575"/>
              <a:gd name="connsiteY58" fmla="*/ 1962095 h 6858000"/>
              <a:gd name="connsiteX59" fmla="*/ 838941 w 5362575"/>
              <a:gd name="connsiteY59" fmla="*/ 1993059 h 6858000"/>
              <a:gd name="connsiteX60" fmla="*/ 810792 w 5362575"/>
              <a:gd name="connsiteY60" fmla="*/ 2025430 h 6858000"/>
              <a:gd name="connsiteX61" fmla="*/ 778420 w 5362575"/>
              <a:gd name="connsiteY61" fmla="*/ 2053579 h 6858000"/>
              <a:gd name="connsiteX62" fmla="*/ 743234 w 5362575"/>
              <a:gd name="connsiteY62" fmla="*/ 2080320 h 6858000"/>
              <a:gd name="connsiteX63" fmla="*/ 708048 w 5362575"/>
              <a:gd name="connsiteY63" fmla="*/ 2107062 h 6858000"/>
              <a:gd name="connsiteX64" fmla="*/ 672862 w 5362575"/>
              <a:gd name="connsiteY64" fmla="*/ 2133803 h 6858000"/>
              <a:gd name="connsiteX65" fmla="*/ 639083 w 5362575"/>
              <a:gd name="connsiteY65" fmla="*/ 2160545 h 6858000"/>
              <a:gd name="connsiteX66" fmla="*/ 606712 w 5362575"/>
              <a:gd name="connsiteY66" fmla="*/ 2190101 h 6858000"/>
              <a:gd name="connsiteX67" fmla="*/ 578563 w 5362575"/>
              <a:gd name="connsiteY67" fmla="*/ 2219658 h 6858000"/>
              <a:gd name="connsiteX68" fmla="*/ 554637 w 5362575"/>
              <a:gd name="connsiteY68" fmla="*/ 2253436 h 6858000"/>
              <a:gd name="connsiteX69" fmla="*/ 536340 w 5362575"/>
              <a:gd name="connsiteY69" fmla="*/ 2288622 h 6858000"/>
              <a:gd name="connsiteX70" fmla="*/ 523673 w 5362575"/>
              <a:gd name="connsiteY70" fmla="*/ 2330846 h 6858000"/>
              <a:gd name="connsiteX71" fmla="*/ 518043 w 5362575"/>
              <a:gd name="connsiteY71" fmla="*/ 2374477 h 6858000"/>
              <a:gd name="connsiteX72" fmla="*/ 516635 w 5362575"/>
              <a:gd name="connsiteY72" fmla="*/ 2419515 h 6858000"/>
              <a:gd name="connsiteX73" fmla="*/ 520858 w 5362575"/>
              <a:gd name="connsiteY73" fmla="*/ 2467368 h 6858000"/>
              <a:gd name="connsiteX74" fmla="*/ 526488 w 5362575"/>
              <a:gd name="connsiteY74" fmla="*/ 2515221 h 6858000"/>
              <a:gd name="connsiteX75" fmla="*/ 533525 w 5362575"/>
              <a:gd name="connsiteY75" fmla="*/ 2563074 h 6858000"/>
              <a:gd name="connsiteX76" fmla="*/ 539155 w 5362575"/>
              <a:gd name="connsiteY76" fmla="*/ 2610927 h 6858000"/>
              <a:gd name="connsiteX77" fmla="*/ 541970 w 5362575"/>
              <a:gd name="connsiteY77" fmla="*/ 2658781 h 6858000"/>
              <a:gd name="connsiteX78" fmla="*/ 541970 w 5362575"/>
              <a:gd name="connsiteY78" fmla="*/ 2705226 h 6858000"/>
              <a:gd name="connsiteX79" fmla="*/ 536340 w 5362575"/>
              <a:gd name="connsiteY79" fmla="*/ 2748857 h 6858000"/>
              <a:gd name="connsiteX80" fmla="*/ 525080 w 5362575"/>
              <a:gd name="connsiteY80" fmla="*/ 2792488 h 6858000"/>
              <a:gd name="connsiteX81" fmla="*/ 508191 w 5362575"/>
              <a:gd name="connsiteY81" fmla="*/ 2833304 h 6858000"/>
              <a:gd name="connsiteX82" fmla="*/ 487079 w 5362575"/>
              <a:gd name="connsiteY82" fmla="*/ 2875527 h 6858000"/>
              <a:gd name="connsiteX83" fmla="*/ 463153 w 5362575"/>
              <a:gd name="connsiteY83" fmla="*/ 2917751 h 6858000"/>
              <a:gd name="connsiteX84" fmla="*/ 437819 w 5362575"/>
              <a:gd name="connsiteY84" fmla="*/ 2959974 h 6858000"/>
              <a:gd name="connsiteX85" fmla="*/ 413892 w 5362575"/>
              <a:gd name="connsiteY85" fmla="*/ 3000790 h 6858000"/>
              <a:gd name="connsiteX86" fmla="*/ 392780 w 5362575"/>
              <a:gd name="connsiteY86" fmla="*/ 3044421 h 6858000"/>
              <a:gd name="connsiteX87" fmla="*/ 375891 w 5362575"/>
              <a:gd name="connsiteY87" fmla="*/ 3086644 h 6858000"/>
              <a:gd name="connsiteX88" fmla="*/ 364631 w 5362575"/>
              <a:gd name="connsiteY88" fmla="*/ 3130275 h 6858000"/>
              <a:gd name="connsiteX89" fmla="*/ 360409 w 5362575"/>
              <a:gd name="connsiteY89" fmla="*/ 3175313 h 6858000"/>
              <a:gd name="connsiteX90" fmla="*/ 364631 w 5362575"/>
              <a:gd name="connsiteY90" fmla="*/ 3220351 h 6858000"/>
              <a:gd name="connsiteX91" fmla="*/ 375891 w 5362575"/>
              <a:gd name="connsiteY91" fmla="*/ 3263982 h 6858000"/>
              <a:gd name="connsiteX92" fmla="*/ 392780 w 5362575"/>
              <a:gd name="connsiteY92" fmla="*/ 3306206 h 6858000"/>
              <a:gd name="connsiteX93" fmla="*/ 413892 w 5362575"/>
              <a:gd name="connsiteY93" fmla="*/ 3349836 h 6858000"/>
              <a:gd name="connsiteX94" fmla="*/ 437819 w 5362575"/>
              <a:gd name="connsiteY94" fmla="*/ 3390652 h 6858000"/>
              <a:gd name="connsiteX95" fmla="*/ 463153 w 5362575"/>
              <a:gd name="connsiteY95" fmla="*/ 3432876 h 6858000"/>
              <a:gd name="connsiteX96" fmla="*/ 487079 w 5362575"/>
              <a:gd name="connsiteY96" fmla="*/ 3475099 h 6858000"/>
              <a:gd name="connsiteX97" fmla="*/ 508191 w 5362575"/>
              <a:gd name="connsiteY97" fmla="*/ 3517322 h 6858000"/>
              <a:gd name="connsiteX98" fmla="*/ 525080 w 5362575"/>
              <a:gd name="connsiteY98" fmla="*/ 3558138 h 6858000"/>
              <a:gd name="connsiteX99" fmla="*/ 536340 w 5362575"/>
              <a:gd name="connsiteY99" fmla="*/ 3601769 h 6858000"/>
              <a:gd name="connsiteX100" fmla="*/ 541970 w 5362575"/>
              <a:gd name="connsiteY100" fmla="*/ 3645400 h 6858000"/>
              <a:gd name="connsiteX101" fmla="*/ 541970 w 5362575"/>
              <a:gd name="connsiteY101" fmla="*/ 3691846 h 6858000"/>
              <a:gd name="connsiteX102" fmla="*/ 539155 w 5362575"/>
              <a:gd name="connsiteY102" fmla="*/ 3739699 h 6858000"/>
              <a:gd name="connsiteX103" fmla="*/ 533525 w 5362575"/>
              <a:gd name="connsiteY103" fmla="*/ 3787552 h 6858000"/>
              <a:gd name="connsiteX104" fmla="*/ 526488 w 5362575"/>
              <a:gd name="connsiteY104" fmla="*/ 3835405 h 6858000"/>
              <a:gd name="connsiteX105" fmla="*/ 520858 w 5362575"/>
              <a:gd name="connsiteY105" fmla="*/ 3883258 h 6858000"/>
              <a:gd name="connsiteX106" fmla="*/ 516635 w 5362575"/>
              <a:gd name="connsiteY106" fmla="*/ 3931111 h 6858000"/>
              <a:gd name="connsiteX107" fmla="*/ 518043 w 5362575"/>
              <a:gd name="connsiteY107" fmla="*/ 3976150 h 6858000"/>
              <a:gd name="connsiteX108" fmla="*/ 523673 w 5362575"/>
              <a:gd name="connsiteY108" fmla="*/ 4019781 h 6858000"/>
              <a:gd name="connsiteX109" fmla="*/ 536340 w 5362575"/>
              <a:gd name="connsiteY109" fmla="*/ 4062004 h 6858000"/>
              <a:gd name="connsiteX110" fmla="*/ 554637 w 5362575"/>
              <a:gd name="connsiteY110" fmla="*/ 4097190 h 6858000"/>
              <a:gd name="connsiteX111" fmla="*/ 578563 w 5362575"/>
              <a:gd name="connsiteY111" fmla="*/ 4130969 h 6858000"/>
              <a:gd name="connsiteX112" fmla="*/ 606712 w 5362575"/>
              <a:gd name="connsiteY112" fmla="*/ 4160525 h 6858000"/>
              <a:gd name="connsiteX113" fmla="*/ 639083 w 5362575"/>
              <a:gd name="connsiteY113" fmla="*/ 4190081 h 6858000"/>
              <a:gd name="connsiteX114" fmla="*/ 672862 w 5362575"/>
              <a:gd name="connsiteY114" fmla="*/ 4216823 h 6858000"/>
              <a:gd name="connsiteX115" fmla="*/ 708048 w 5362575"/>
              <a:gd name="connsiteY115" fmla="*/ 4243564 h 6858000"/>
              <a:gd name="connsiteX116" fmla="*/ 743234 w 5362575"/>
              <a:gd name="connsiteY116" fmla="*/ 4270306 h 6858000"/>
              <a:gd name="connsiteX117" fmla="*/ 778420 w 5362575"/>
              <a:gd name="connsiteY117" fmla="*/ 4297047 h 6858000"/>
              <a:gd name="connsiteX118" fmla="*/ 810792 w 5362575"/>
              <a:gd name="connsiteY118" fmla="*/ 4325196 h 6858000"/>
              <a:gd name="connsiteX119" fmla="*/ 838941 w 5362575"/>
              <a:gd name="connsiteY119" fmla="*/ 4357567 h 6858000"/>
              <a:gd name="connsiteX120" fmla="*/ 864275 w 5362575"/>
              <a:gd name="connsiteY120" fmla="*/ 4388531 h 6858000"/>
              <a:gd name="connsiteX121" fmla="*/ 883979 w 5362575"/>
              <a:gd name="connsiteY121" fmla="*/ 4423717 h 6858000"/>
              <a:gd name="connsiteX122" fmla="*/ 900868 w 5362575"/>
              <a:gd name="connsiteY122" fmla="*/ 4461718 h 6858000"/>
              <a:gd name="connsiteX123" fmla="*/ 914943 w 5362575"/>
              <a:gd name="connsiteY123" fmla="*/ 4502534 h 6858000"/>
              <a:gd name="connsiteX124" fmla="*/ 927610 w 5362575"/>
              <a:gd name="connsiteY124" fmla="*/ 4544758 h 6858000"/>
              <a:gd name="connsiteX125" fmla="*/ 938869 w 5362575"/>
              <a:gd name="connsiteY125" fmla="*/ 4586981 h 6858000"/>
              <a:gd name="connsiteX126" fmla="*/ 950129 w 5362575"/>
              <a:gd name="connsiteY126" fmla="*/ 4630612 h 6858000"/>
              <a:gd name="connsiteX127" fmla="*/ 962796 w 5362575"/>
              <a:gd name="connsiteY127" fmla="*/ 4671428 h 6858000"/>
              <a:gd name="connsiteX128" fmla="*/ 976870 w 5362575"/>
              <a:gd name="connsiteY128" fmla="*/ 4712244 h 6858000"/>
              <a:gd name="connsiteX129" fmla="*/ 993760 w 5362575"/>
              <a:gd name="connsiteY129" fmla="*/ 4750245 h 6858000"/>
              <a:gd name="connsiteX130" fmla="*/ 1014871 w 5362575"/>
              <a:gd name="connsiteY130" fmla="*/ 4784024 h 6858000"/>
              <a:gd name="connsiteX131" fmla="*/ 1040205 w 5362575"/>
              <a:gd name="connsiteY131" fmla="*/ 4814987 h 6858000"/>
              <a:gd name="connsiteX132" fmla="*/ 1071169 w 5362575"/>
              <a:gd name="connsiteY132" fmla="*/ 4840321 h 6858000"/>
              <a:gd name="connsiteX133" fmla="*/ 1104948 w 5362575"/>
              <a:gd name="connsiteY133" fmla="*/ 4861433 h 6858000"/>
              <a:gd name="connsiteX134" fmla="*/ 1142949 w 5362575"/>
              <a:gd name="connsiteY134" fmla="*/ 4878322 h 6858000"/>
              <a:gd name="connsiteX135" fmla="*/ 1183765 w 5362575"/>
              <a:gd name="connsiteY135" fmla="*/ 4892397 h 6858000"/>
              <a:gd name="connsiteX136" fmla="*/ 1224581 w 5362575"/>
              <a:gd name="connsiteY136" fmla="*/ 4905064 h 6858000"/>
              <a:gd name="connsiteX137" fmla="*/ 1268212 w 5362575"/>
              <a:gd name="connsiteY137" fmla="*/ 4916323 h 6858000"/>
              <a:gd name="connsiteX138" fmla="*/ 1310435 w 5362575"/>
              <a:gd name="connsiteY138" fmla="*/ 4927583 h 6858000"/>
              <a:gd name="connsiteX139" fmla="*/ 1352658 w 5362575"/>
              <a:gd name="connsiteY139" fmla="*/ 4940250 h 6858000"/>
              <a:gd name="connsiteX140" fmla="*/ 1393474 w 5362575"/>
              <a:gd name="connsiteY140" fmla="*/ 4954324 h 6858000"/>
              <a:gd name="connsiteX141" fmla="*/ 1431475 w 5362575"/>
              <a:gd name="connsiteY141" fmla="*/ 4971214 h 6858000"/>
              <a:gd name="connsiteX142" fmla="*/ 1466661 w 5362575"/>
              <a:gd name="connsiteY142" fmla="*/ 4990918 h 6858000"/>
              <a:gd name="connsiteX143" fmla="*/ 1497625 w 5362575"/>
              <a:gd name="connsiteY143" fmla="*/ 5016252 h 6858000"/>
              <a:gd name="connsiteX144" fmla="*/ 1529996 w 5362575"/>
              <a:gd name="connsiteY144" fmla="*/ 5044401 h 6858000"/>
              <a:gd name="connsiteX145" fmla="*/ 1558145 w 5362575"/>
              <a:gd name="connsiteY145" fmla="*/ 5076772 h 6858000"/>
              <a:gd name="connsiteX146" fmla="*/ 1584887 w 5362575"/>
              <a:gd name="connsiteY146" fmla="*/ 5110551 h 6858000"/>
              <a:gd name="connsiteX147" fmla="*/ 1611628 w 5362575"/>
              <a:gd name="connsiteY147" fmla="*/ 5145737 h 6858000"/>
              <a:gd name="connsiteX148" fmla="*/ 1638370 w 5362575"/>
              <a:gd name="connsiteY148" fmla="*/ 5180923 h 6858000"/>
              <a:gd name="connsiteX149" fmla="*/ 1665111 w 5362575"/>
              <a:gd name="connsiteY149" fmla="*/ 5214702 h 6858000"/>
              <a:gd name="connsiteX150" fmla="*/ 1694668 w 5362575"/>
              <a:gd name="connsiteY150" fmla="*/ 5247073 h 6858000"/>
              <a:gd name="connsiteX151" fmla="*/ 1724224 w 5362575"/>
              <a:gd name="connsiteY151" fmla="*/ 5275222 h 6858000"/>
              <a:gd name="connsiteX152" fmla="*/ 1758003 w 5362575"/>
              <a:gd name="connsiteY152" fmla="*/ 5299149 h 6858000"/>
              <a:gd name="connsiteX153" fmla="*/ 1793189 w 5362575"/>
              <a:gd name="connsiteY153" fmla="*/ 5317446 h 6858000"/>
              <a:gd name="connsiteX154" fmla="*/ 1835412 w 5362575"/>
              <a:gd name="connsiteY154" fmla="*/ 5330113 h 6858000"/>
              <a:gd name="connsiteX155" fmla="*/ 1879043 w 5362575"/>
              <a:gd name="connsiteY155" fmla="*/ 5335742 h 6858000"/>
              <a:gd name="connsiteX156" fmla="*/ 1924081 w 5362575"/>
              <a:gd name="connsiteY156" fmla="*/ 5337150 h 6858000"/>
              <a:gd name="connsiteX157" fmla="*/ 1971934 w 5362575"/>
              <a:gd name="connsiteY157" fmla="*/ 5332927 h 6858000"/>
              <a:gd name="connsiteX158" fmla="*/ 2019788 w 5362575"/>
              <a:gd name="connsiteY158" fmla="*/ 5327298 h 6858000"/>
              <a:gd name="connsiteX159" fmla="*/ 2067641 w 5362575"/>
              <a:gd name="connsiteY159" fmla="*/ 5320260 h 6858000"/>
              <a:gd name="connsiteX160" fmla="*/ 2115494 w 5362575"/>
              <a:gd name="connsiteY160" fmla="*/ 5314631 h 6858000"/>
              <a:gd name="connsiteX161" fmla="*/ 2163347 w 5362575"/>
              <a:gd name="connsiteY161" fmla="*/ 5311816 h 6858000"/>
              <a:gd name="connsiteX162" fmla="*/ 2209793 w 5362575"/>
              <a:gd name="connsiteY162" fmla="*/ 5311816 h 6858000"/>
              <a:gd name="connsiteX163" fmla="*/ 2253424 w 5362575"/>
              <a:gd name="connsiteY163" fmla="*/ 5317446 h 6858000"/>
              <a:gd name="connsiteX164" fmla="*/ 2297055 w 5362575"/>
              <a:gd name="connsiteY164" fmla="*/ 5328705 h 6858000"/>
              <a:gd name="connsiteX165" fmla="*/ 2339278 w 5362575"/>
              <a:gd name="connsiteY165" fmla="*/ 5345594 h 6858000"/>
              <a:gd name="connsiteX166" fmla="*/ 2381501 w 5362575"/>
              <a:gd name="connsiteY166" fmla="*/ 5368114 h 6858000"/>
              <a:gd name="connsiteX167" fmla="*/ 2423725 w 5362575"/>
              <a:gd name="connsiteY167" fmla="*/ 5390633 h 6858000"/>
              <a:gd name="connsiteX168" fmla="*/ 2465948 w 5362575"/>
              <a:gd name="connsiteY168" fmla="*/ 5415967 h 6858000"/>
              <a:gd name="connsiteX169" fmla="*/ 2506764 w 5362575"/>
              <a:gd name="connsiteY169" fmla="*/ 5439893 h 6858000"/>
              <a:gd name="connsiteX170" fmla="*/ 2550395 w 5362575"/>
              <a:gd name="connsiteY170" fmla="*/ 5461005 h 6858000"/>
              <a:gd name="connsiteX171" fmla="*/ 2592618 w 5362575"/>
              <a:gd name="connsiteY171" fmla="*/ 5477894 h 6858000"/>
              <a:gd name="connsiteX172" fmla="*/ 2636249 w 5362575"/>
              <a:gd name="connsiteY172" fmla="*/ 5489154 h 6858000"/>
              <a:gd name="connsiteX173" fmla="*/ 2681287 w 5362575"/>
              <a:gd name="connsiteY173" fmla="*/ 5493376 h 6858000"/>
              <a:gd name="connsiteX174" fmla="*/ 2726325 w 5362575"/>
              <a:gd name="connsiteY174" fmla="*/ 5489154 h 6858000"/>
              <a:gd name="connsiteX175" fmla="*/ 2769956 w 5362575"/>
              <a:gd name="connsiteY175" fmla="*/ 5477894 h 6858000"/>
              <a:gd name="connsiteX176" fmla="*/ 2812180 w 5362575"/>
              <a:gd name="connsiteY176" fmla="*/ 5461005 h 6858000"/>
              <a:gd name="connsiteX177" fmla="*/ 2855810 w 5362575"/>
              <a:gd name="connsiteY177" fmla="*/ 5439893 h 6858000"/>
              <a:gd name="connsiteX178" fmla="*/ 2896626 w 5362575"/>
              <a:gd name="connsiteY178" fmla="*/ 5415967 h 6858000"/>
              <a:gd name="connsiteX179" fmla="*/ 2938850 w 5362575"/>
              <a:gd name="connsiteY179" fmla="*/ 5390633 h 6858000"/>
              <a:gd name="connsiteX180" fmla="*/ 2981073 w 5362575"/>
              <a:gd name="connsiteY180" fmla="*/ 5368114 h 6858000"/>
              <a:gd name="connsiteX181" fmla="*/ 3023296 w 5362575"/>
              <a:gd name="connsiteY181" fmla="*/ 5345594 h 6858000"/>
              <a:gd name="connsiteX182" fmla="*/ 3064112 w 5362575"/>
              <a:gd name="connsiteY182" fmla="*/ 5328705 h 6858000"/>
              <a:gd name="connsiteX183" fmla="*/ 3109151 w 5362575"/>
              <a:gd name="connsiteY183" fmla="*/ 5317446 h 6858000"/>
              <a:gd name="connsiteX184" fmla="*/ 3152781 w 5362575"/>
              <a:gd name="connsiteY184" fmla="*/ 5311816 h 6858000"/>
              <a:gd name="connsiteX185" fmla="*/ 3199227 w 5362575"/>
              <a:gd name="connsiteY185" fmla="*/ 5311816 h 6858000"/>
              <a:gd name="connsiteX186" fmla="*/ 3247080 w 5362575"/>
              <a:gd name="connsiteY186" fmla="*/ 5314631 h 6858000"/>
              <a:gd name="connsiteX187" fmla="*/ 3294933 w 5362575"/>
              <a:gd name="connsiteY187" fmla="*/ 5320260 h 6858000"/>
              <a:gd name="connsiteX188" fmla="*/ 3342787 w 5362575"/>
              <a:gd name="connsiteY188" fmla="*/ 5327298 h 6858000"/>
              <a:gd name="connsiteX189" fmla="*/ 3390640 w 5362575"/>
              <a:gd name="connsiteY189" fmla="*/ 5332927 h 6858000"/>
              <a:gd name="connsiteX190" fmla="*/ 3438493 w 5362575"/>
              <a:gd name="connsiteY190" fmla="*/ 5337150 h 6858000"/>
              <a:gd name="connsiteX191" fmla="*/ 3483531 w 5362575"/>
              <a:gd name="connsiteY191" fmla="*/ 5335742 h 6858000"/>
              <a:gd name="connsiteX192" fmla="*/ 3527162 w 5362575"/>
              <a:gd name="connsiteY192" fmla="*/ 5330113 h 6858000"/>
              <a:gd name="connsiteX193" fmla="*/ 3569385 w 5362575"/>
              <a:gd name="connsiteY193" fmla="*/ 5317446 h 6858000"/>
              <a:gd name="connsiteX194" fmla="*/ 3604572 w 5362575"/>
              <a:gd name="connsiteY194" fmla="*/ 5299149 h 6858000"/>
              <a:gd name="connsiteX195" fmla="*/ 3638350 w 5362575"/>
              <a:gd name="connsiteY195" fmla="*/ 5275222 h 6858000"/>
              <a:gd name="connsiteX196" fmla="*/ 3667907 w 5362575"/>
              <a:gd name="connsiteY196" fmla="*/ 5247073 h 6858000"/>
              <a:gd name="connsiteX197" fmla="*/ 3697463 w 5362575"/>
              <a:gd name="connsiteY197" fmla="*/ 5214702 h 6858000"/>
              <a:gd name="connsiteX198" fmla="*/ 3724204 w 5362575"/>
              <a:gd name="connsiteY198" fmla="*/ 5180923 h 6858000"/>
              <a:gd name="connsiteX199" fmla="*/ 3750946 w 5362575"/>
              <a:gd name="connsiteY199" fmla="*/ 5145737 h 6858000"/>
              <a:gd name="connsiteX200" fmla="*/ 3777687 w 5362575"/>
              <a:gd name="connsiteY200" fmla="*/ 5110551 h 6858000"/>
              <a:gd name="connsiteX201" fmla="*/ 3804429 w 5362575"/>
              <a:gd name="connsiteY201" fmla="*/ 5076772 h 6858000"/>
              <a:gd name="connsiteX202" fmla="*/ 3832578 w 5362575"/>
              <a:gd name="connsiteY202" fmla="*/ 5044401 h 6858000"/>
              <a:gd name="connsiteX203" fmla="*/ 3864949 w 5362575"/>
              <a:gd name="connsiteY203" fmla="*/ 5016252 h 6858000"/>
              <a:gd name="connsiteX204" fmla="*/ 3895913 w 5362575"/>
              <a:gd name="connsiteY204" fmla="*/ 4990918 h 6858000"/>
              <a:gd name="connsiteX205" fmla="*/ 3931099 w 5362575"/>
              <a:gd name="connsiteY205" fmla="*/ 4971214 h 6858000"/>
              <a:gd name="connsiteX206" fmla="*/ 3969100 w 5362575"/>
              <a:gd name="connsiteY206" fmla="*/ 4954324 h 6858000"/>
              <a:gd name="connsiteX207" fmla="*/ 4009916 w 5362575"/>
              <a:gd name="connsiteY207" fmla="*/ 4940250 h 6858000"/>
              <a:gd name="connsiteX208" fmla="*/ 4052139 w 5362575"/>
              <a:gd name="connsiteY208" fmla="*/ 4927583 h 6858000"/>
              <a:gd name="connsiteX209" fmla="*/ 4094363 w 5362575"/>
              <a:gd name="connsiteY209" fmla="*/ 4916323 h 6858000"/>
              <a:gd name="connsiteX210" fmla="*/ 4137993 w 5362575"/>
              <a:gd name="connsiteY210" fmla="*/ 4905064 h 6858000"/>
              <a:gd name="connsiteX211" fmla="*/ 4178809 w 5362575"/>
              <a:gd name="connsiteY211" fmla="*/ 4892397 h 6858000"/>
              <a:gd name="connsiteX212" fmla="*/ 4219625 w 5362575"/>
              <a:gd name="connsiteY212" fmla="*/ 4878322 h 6858000"/>
              <a:gd name="connsiteX213" fmla="*/ 4257626 w 5362575"/>
              <a:gd name="connsiteY213" fmla="*/ 4861433 h 6858000"/>
              <a:gd name="connsiteX214" fmla="*/ 4291405 w 5362575"/>
              <a:gd name="connsiteY214" fmla="*/ 4840321 h 6858000"/>
              <a:gd name="connsiteX215" fmla="*/ 4322369 w 5362575"/>
              <a:gd name="connsiteY215" fmla="*/ 4814987 h 6858000"/>
              <a:gd name="connsiteX216" fmla="*/ 4347703 w 5362575"/>
              <a:gd name="connsiteY216" fmla="*/ 4784024 h 6858000"/>
              <a:gd name="connsiteX217" fmla="*/ 4368815 w 5362575"/>
              <a:gd name="connsiteY217" fmla="*/ 4750245 h 6858000"/>
              <a:gd name="connsiteX218" fmla="*/ 4385704 w 5362575"/>
              <a:gd name="connsiteY218" fmla="*/ 4712244 h 6858000"/>
              <a:gd name="connsiteX219" fmla="*/ 4399778 w 5362575"/>
              <a:gd name="connsiteY219" fmla="*/ 4671428 h 6858000"/>
              <a:gd name="connsiteX220" fmla="*/ 4412445 w 5362575"/>
              <a:gd name="connsiteY220" fmla="*/ 4630612 h 6858000"/>
              <a:gd name="connsiteX221" fmla="*/ 4423705 w 5362575"/>
              <a:gd name="connsiteY221" fmla="*/ 4586981 h 6858000"/>
              <a:gd name="connsiteX222" fmla="*/ 4434964 w 5362575"/>
              <a:gd name="connsiteY222" fmla="*/ 4544758 h 6858000"/>
              <a:gd name="connsiteX223" fmla="*/ 4447632 w 5362575"/>
              <a:gd name="connsiteY223" fmla="*/ 4502534 h 6858000"/>
              <a:gd name="connsiteX224" fmla="*/ 4461706 w 5362575"/>
              <a:gd name="connsiteY224" fmla="*/ 4461718 h 6858000"/>
              <a:gd name="connsiteX225" fmla="*/ 4478595 w 5362575"/>
              <a:gd name="connsiteY225" fmla="*/ 4423717 h 6858000"/>
              <a:gd name="connsiteX226" fmla="*/ 4498300 w 5362575"/>
              <a:gd name="connsiteY226" fmla="*/ 4388531 h 6858000"/>
              <a:gd name="connsiteX227" fmla="*/ 4523634 w 5362575"/>
              <a:gd name="connsiteY227" fmla="*/ 4357567 h 6858000"/>
              <a:gd name="connsiteX228" fmla="*/ 4551782 w 5362575"/>
              <a:gd name="connsiteY228" fmla="*/ 4325196 h 6858000"/>
              <a:gd name="connsiteX229" fmla="*/ 4584154 w 5362575"/>
              <a:gd name="connsiteY229" fmla="*/ 4297047 h 6858000"/>
              <a:gd name="connsiteX230" fmla="*/ 4617933 w 5362575"/>
              <a:gd name="connsiteY230" fmla="*/ 4270306 h 6858000"/>
              <a:gd name="connsiteX231" fmla="*/ 4654526 w 5362575"/>
              <a:gd name="connsiteY231" fmla="*/ 4243564 h 6858000"/>
              <a:gd name="connsiteX232" fmla="*/ 4689712 w 5362575"/>
              <a:gd name="connsiteY232" fmla="*/ 4216823 h 6858000"/>
              <a:gd name="connsiteX233" fmla="*/ 4723491 w 5362575"/>
              <a:gd name="connsiteY233" fmla="*/ 4190081 h 6858000"/>
              <a:gd name="connsiteX234" fmla="*/ 4755862 w 5362575"/>
              <a:gd name="connsiteY234" fmla="*/ 4160525 h 6858000"/>
              <a:gd name="connsiteX235" fmla="*/ 4784011 w 5362575"/>
              <a:gd name="connsiteY235" fmla="*/ 4130969 h 6858000"/>
              <a:gd name="connsiteX236" fmla="*/ 4807938 w 5362575"/>
              <a:gd name="connsiteY236" fmla="*/ 4097190 h 6858000"/>
              <a:gd name="connsiteX237" fmla="*/ 4826235 w 5362575"/>
              <a:gd name="connsiteY237" fmla="*/ 4062004 h 6858000"/>
              <a:gd name="connsiteX238" fmla="*/ 4838902 w 5362575"/>
              <a:gd name="connsiteY238" fmla="*/ 4019781 h 6858000"/>
              <a:gd name="connsiteX239" fmla="*/ 4844531 w 5362575"/>
              <a:gd name="connsiteY239" fmla="*/ 3976150 h 6858000"/>
              <a:gd name="connsiteX240" fmla="*/ 4845939 w 5362575"/>
              <a:gd name="connsiteY240" fmla="*/ 3931111 h 6858000"/>
              <a:gd name="connsiteX241" fmla="*/ 4841716 w 5362575"/>
              <a:gd name="connsiteY241" fmla="*/ 3883258 h 6858000"/>
              <a:gd name="connsiteX242" fmla="*/ 4836087 w 5362575"/>
              <a:gd name="connsiteY242" fmla="*/ 3835405 h 6858000"/>
              <a:gd name="connsiteX243" fmla="*/ 4829049 w 5362575"/>
              <a:gd name="connsiteY243" fmla="*/ 3787552 h 6858000"/>
              <a:gd name="connsiteX244" fmla="*/ 4823420 w 5362575"/>
              <a:gd name="connsiteY244" fmla="*/ 3739699 h 6858000"/>
              <a:gd name="connsiteX245" fmla="*/ 4820605 w 5362575"/>
              <a:gd name="connsiteY245" fmla="*/ 3691846 h 6858000"/>
              <a:gd name="connsiteX246" fmla="*/ 4820605 w 5362575"/>
              <a:gd name="connsiteY246" fmla="*/ 3645400 h 6858000"/>
              <a:gd name="connsiteX247" fmla="*/ 4826235 w 5362575"/>
              <a:gd name="connsiteY247" fmla="*/ 3601769 h 6858000"/>
              <a:gd name="connsiteX248" fmla="*/ 4837494 w 5362575"/>
              <a:gd name="connsiteY248" fmla="*/ 3558138 h 6858000"/>
              <a:gd name="connsiteX249" fmla="*/ 4854383 w 5362575"/>
              <a:gd name="connsiteY249" fmla="*/ 3517322 h 6858000"/>
              <a:gd name="connsiteX250" fmla="*/ 4876903 w 5362575"/>
              <a:gd name="connsiteY250" fmla="*/ 3475099 h 6858000"/>
              <a:gd name="connsiteX251" fmla="*/ 4899422 w 5362575"/>
              <a:gd name="connsiteY251" fmla="*/ 3432876 h 6858000"/>
              <a:gd name="connsiteX252" fmla="*/ 4924756 w 5362575"/>
              <a:gd name="connsiteY252" fmla="*/ 3390652 h 6858000"/>
              <a:gd name="connsiteX253" fmla="*/ 4948682 w 5362575"/>
              <a:gd name="connsiteY253" fmla="*/ 3349836 h 6858000"/>
              <a:gd name="connsiteX254" fmla="*/ 4969794 w 5362575"/>
              <a:gd name="connsiteY254" fmla="*/ 3306206 h 6858000"/>
              <a:gd name="connsiteX255" fmla="*/ 4986683 w 5362575"/>
              <a:gd name="connsiteY255" fmla="*/ 3263982 h 6858000"/>
              <a:gd name="connsiteX256" fmla="*/ 4997943 w 5362575"/>
              <a:gd name="connsiteY256" fmla="*/ 3220351 h 6858000"/>
              <a:gd name="connsiteX257" fmla="*/ 5002165 w 5362575"/>
              <a:gd name="connsiteY257" fmla="*/ 3175313 h 6858000"/>
              <a:gd name="connsiteX258" fmla="*/ 4997943 w 5362575"/>
              <a:gd name="connsiteY258" fmla="*/ 3130275 h 6858000"/>
              <a:gd name="connsiteX259" fmla="*/ 4986683 w 5362575"/>
              <a:gd name="connsiteY259" fmla="*/ 3086644 h 6858000"/>
              <a:gd name="connsiteX260" fmla="*/ 4969794 w 5362575"/>
              <a:gd name="connsiteY260" fmla="*/ 3044421 h 6858000"/>
              <a:gd name="connsiteX261" fmla="*/ 4948682 w 5362575"/>
              <a:gd name="connsiteY261" fmla="*/ 3000790 h 6858000"/>
              <a:gd name="connsiteX262" fmla="*/ 4924756 w 5362575"/>
              <a:gd name="connsiteY262" fmla="*/ 2959974 h 6858000"/>
              <a:gd name="connsiteX263" fmla="*/ 4899422 w 5362575"/>
              <a:gd name="connsiteY263" fmla="*/ 2917751 h 6858000"/>
              <a:gd name="connsiteX264" fmla="*/ 4876903 w 5362575"/>
              <a:gd name="connsiteY264" fmla="*/ 2875527 h 6858000"/>
              <a:gd name="connsiteX265" fmla="*/ 4854383 w 5362575"/>
              <a:gd name="connsiteY265" fmla="*/ 2833304 h 6858000"/>
              <a:gd name="connsiteX266" fmla="*/ 4837494 w 5362575"/>
              <a:gd name="connsiteY266" fmla="*/ 2792488 h 6858000"/>
              <a:gd name="connsiteX267" fmla="*/ 4826235 w 5362575"/>
              <a:gd name="connsiteY267" fmla="*/ 2748857 h 6858000"/>
              <a:gd name="connsiteX268" fmla="*/ 4820605 w 5362575"/>
              <a:gd name="connsiteY268" fmla="*/ 2705226 h 6858000"/>
              <a:gd name="connsiteX269" fmla="*/ 4820605 w 5362575"/>
              <a:gd name="connsiteY269" fmla="*/ 2658781 h 6858000"/>
              <a:gd name="connsiteX270" fmla="*/ 4823420 w 5362575"/>
              <a:gd name="connsiteY270" fmla="*/ 2610927 h 6858000"/>
              <a:gd name="connsiteX271" fmla="*/ 4829049 w 5362575"/>
              <a:gd name="connsiteY271" fmla="*/ 2563074 h 6858000"/>
              <a:gd name="connsiteX272" fmla="*/ 4836087 w 5362575"/>
              <a:gd name="connsiteY272" fmla="*/ 2515221 h 6858000"/>
              <a:gd name="connsiteX273" fmla="*/ 4841716 w 5362575"/>
              <a:gd name="connsiteY273" fmla="*/ 2467368 h 6858000"/>
              <a:gd name="connsiteX274" fmla="*/ 4845939 w 5362575"/>
              <a:gd name="connsiteY274" fmla="*/ 2419515 h 6858000"/>
              <a:gd name="connsiteX275" fmla="*/ 4844531 w 5362575"/>
              <a:gd name="connsiteY275" fmla="*/ 2374477 h 6858000"/>
              <a:gd name="connsiteX276" fmla="*/ 4838902 w 5362575"/>
              <a:gd name="connsiteY276" fmla="*/ 2330846 h 6858000"/>
              <a:gd name="connsiteX277" fmla="*/ 4826235 w 5362575"/>
              <a:gd name="connsiteY277" fmla="*/ 2288622 h 6858000"/>
              <a:gd name="connsiteX278" fmla="*/ 4807938 w 5362575"/>
              <a:gd name="connsiteY278" fmla="*/ 2253436 h 6858000"/>
              <a:gd name="connsiteX279" fmla="*/ 4784011 w 5362575"/>
              <a:gd name="connsiteY279" fmla="*/ 2219658 h 6858000"/>
              <a:gd name="connsiteX280" fmla="*/ 4755862 w 5362575"/>
              <a:gd name="connsiteY280" fmla="*/ 2190101 h 6858000"/>
              <a:gd name="connsiteX281" fmla="*/ 4723491 w 5362575"/>
              <a:gd name="connsiteY281" fmla="*/ 2160545 h 6858000"/>
              <a:gd name="connsiteX282" fmla="*/ 4689712 w 5362575"/>
              <a:gd name="connsiteY282" fmla="*/ 2133803 h 6858000"/>
              <a:gd name="connsiteX283" fmla="*/ 4654526 w 5362575"/>
              <a:gd name="connsiteY283" fmla="*/ 2107062 h 6858000"/>
              <a:gd name="connsiteX284" fmla="*/ 4617933 w 5362575"/>
              <a:gd name="connsiteY284" fmla="*/ 2080320 h 6858000"/>
              <a:gd name="connsiteX285" fmla="*/ 4584154 w 5362575"/>
              <a:gd name="connsiteY285" fmla="*/ 2053579 h 6858000"/>
              <a:gd name="connsiteX286" fmla="*/ 4551782 w 5362575"/>
              <a:gd name="connsiteY286" fmla="*/ 2025430 h 6858000"/>
              <a:gd name="connsiteX287" fmla="*/ 4523634 w 5362575"/>
              <a:gd name="connsiteY287" fmla="*/ 1993059 h 6858000"/>
              <a:gd name="connsiteX288" fmla="*/ 4498300 w 5362575"/>
              <a:gd name="connsiteY288" fmla="*/ 1962095 h 6858000"/>
              <a:gd name="connsiteX289" fmla="*/ 4478595 w 5362575"/>
              <a:gd name="connsiteY289" fmla="*/ 1926909 h 6858000"/>
              <a:gd name="connsiteX290" fmla="*/ 4461706 w 5362575"/>
              <a:gd name="connsiteY290" fmla="*/ 1888908 h 6858000"/>
              <a:gd name="connsiteX291" fmla="*/ 4447632 w 5362575"/>
              <a:gd name="connsiteY291" fmla="*/ 1848092 h 6858000"/>
              <a:gd name="connsiteX292" fmla="*/ 4434964 w 5362575"/>
              <a:gd name="connsiteY292" fmla="*/ 1805868 h 6858000"/>
              <a:gd name="connsiteX293" fmla="*/ 4423705 w 5362575"/>
              <a:gd name="connsiteY293" fmla="*/ 1763645 h 6858000"/>
              <a:gd name="connsiteX294" fmla="*/ 4412445 w 5362575"/>
              <a:gd name="connsiteY294" fmla="*/ 1720014 h 6858000"/>
              <a:gd name="connsiteX295" fmla="*/ 4399778 w 5362575"/>
              <a:gd name="connsiteY295" fmla="*/ 1679198 h 6858000"/>
              <a:gd name="connsiteX296" fmla="*/ 4385704 w 5362575"/>
              <a:gd name="connsiteY296" fmla="*/ 1638382 h 6858000"/>
              <a:gd name="connsiteX297" fmla="*/ 4368815 w 5362575"/>
              <a:gd name="connsiteY297" fmla="*/ 1600381 h 6858000"/>
              <a:gd name="connsiteX298" fmla="*/ 4347703 w 5362575"/>
              <a:gd name="connsiteY298" fmla="*/ 1566603 h 6858000"/>
              <a:gd name="connsiteX299" fmla="*/ 4322369 w 5362575"/>
              <a:gd name="connsiteY299" fmla="*/ 1535639 h 6858000"/>
              <a:gd name="connsiteX300" fmla="*/ 4291405 w 5362575"/>
              <a:gd name="connsiteY300" fmla="*/ 1510305 h 6858000"/>
              <a:gd name="connsiteX301" fmla="*/ 4257626 w 5362575"/>
              <a:gd name="connsiteY301" fmla="*/ 1489193 h 6858000"/>
              <a:gd name="connsiteX302" fmla="*/ 4219625 w 5362575"/>
              <a:gd name="connsiteY302" fmla="*/ 1472304 h 6858000"/>
              <a:gd name="connsiteX303" fmla="*/ 4178809 w 5362575"/>
              <a:gd name="connsiteY303" fmla="*/ 1458229 h 6858000"/>
              <a:gd name="connsiteX304" fmla="*/ 4137993 w 5362575"/>
              <a:gd name="connsiteY304" fmla="*/ 1445562 h 6858000"/>
              <a:gd name="connsiteX305" fmla="*/ 4094363 w 5362575"/>
              <a:gd name="connsiteY305" fmla="*/ 1434303 h 6858000"/>
              <a:gd name="connsiteX306" fmla="*/ 4052139 w 5362575"/>
              <a:gd name="connsiteY306" fmla="*/ 1423043 h 6858000"/>
              <a:gd name="connsiteX307" fmla="*/ 4009916 w 5362575"/>
              <a:gd name="connsiteY307" fmla="*/ 1410376 h 6858000"/>
              <a:gd name="connsiteX308" fmla="*/ 3969100 w 5362575"/>
              <a:gd name="connsiteY308" fmla="*/ 1396302 h 6858000"/>
              <a:gd name="connsiteX309" fmla="*/ 3931099 w 5362575"/>
              <a:gd name="connsiteY309" fmla="*/ 1379412 h 6858000"/>
              <a:gd name="connsiteX310" fmla="*/ 3895913 w 5362575"/>
              <a:gd name="connsiteY310" fmla="*/ 1359708 h 6858000"/>
              <a:gd name="connsiteX311" fmla="*/ 3864949 w 5362575"/>
              <a:gd name="connsiteY311" fmla="*/ 1334374 h 6858000"/>
              <a:gd name="connsiteX312" fmla="*/ 3832578 w 5362575"/>
              <a:gd name="connsiteY312" fmla="*/ 1306225 h 6858000"/>
              <a:gd name="connsiteX313" fmla="*/ 3804429 w 5362575"/>
              <a:gd name="connsiteY313" fmla="*/ 1273854 h 6858000"/>
              <a:gd name="connsiteX314" fmla="*/ 3777687 w 5362575"/>
              <a:gd name="connsiteY314" fmla="*/ 1240075 h 6858000"/>
              <a:gd name="connsiteX315" fmla="*/ 3750946 w 5362575"/>
              <a:gd name="connsiteY315" fmla="*/ 1204889 h 6858000"/>
              <a:gd name="connsiteX316" fmla="*/ 3724204 w 5362575"/>
              <a:gd name="connsiteY316" fmla="*/ 1169703 h 6858000"/>
              <a:gd name="connsiteX317" fmla="*/ 3697463 w 5362575"/>
              <a:gd name="connsiteY317" fmla="*/ 1135924 h 6858000"/>
              <a:gd name="connsiteX318" fmla="*/ 3667907 w 5362575"/>
              <a:gd name="connsiteY318" fmla="*/ 1103553 h 6858000"/>
              <a:gd name="connsiteX319" fmla="*/ 3638350 w 5362575"/>
              <a:gd name="connsiteY319" fmla="*/ 1075404 h 6858000"/>
              <a:gd name="connsiteX320" fmla="*/ 3604572 w 5362575"/>
              <a:gd name="connsiteY320" fmla="*/ 1051478 h 6858000"/>
              <a:gd name="connsiteX321" fmla="*/ 3569385 w 5362575"/>
              <a:gd name="connsiteY321" fmla="*/ 1033181 h 6858000"/>
              <a:gd name="connsiteX322" fmla="*/ 3527162 w 5362575"/>
              <a:gd name="connsiteY322" fmla="*/ 1020514 h 6858000"/>
              <a:gd name="connsiteX323" fmla="*/ 3483531 w 5362575"/>
              <a:gd name="connsiteY323" fmla="*/ 1014884 h 6858000"/>
              <a:gd name="connsiteX324" fmla="*/ 3438493 w 5362575"/>
              <a:gd name="connsiteY324" fmla="*/ 1013477 h 6858000"/>
              <a:gd name="connsiteX325" fmla="*/ 3390640 w 5362575"/>
              <a:gd name="connsiteY325" fmla="*/ 1017699 h 6858000"/>
              <a:gd name="connsiteX326" fmla="*/ 3342787 w 5362575"/>
              <a:gd name="connsiteY326" fmla="*/ 1023329 h 6858000"/>
              <a:gd name="connsiteX327" fmla="*/ 3294933 w 5362575"/>
              <a:gd name="connsiteY327" fmla="*/ 1030366 h 6858000"/>
              <a:gd name="connsiteX328" fmla="*/ 3247080 w 5362575"/>
              <a:gd name="connsiteY328" fmla="*/ 1035996 h 6858000"/>
              <a:gd name="connsiteX329" fmla="*/ 3199227 w 5362575"/>
              <a:gd name="connsiteY329" fmla="*/ 1038811 h 6858000"/>
              <a:gd name="connsiteX330" fmla="*/ 3152781 w 5362575"/>
              <a:gd name="connsiteY330" fmla="*/ 1038811 h 6858000"/>
              <a:gd name="connsiteX331" fmla="*/ 3109151 w 5362575"/>
              <a:gd name="connsiteY331" fmla="*/ 1033181 h 6858000"/>
              <a:gd name="connsiteX332" fmla="*/ 3064112 w 5362575"/>
              <a:gd name="connsiteY332" fmla="*/ 1021921 h 6858000"/>
              <a:gd name="connsiteX333" fmla="*/ 3023296 w 5362575"/>
              <a:gd name="connsiteY333" fmla="*/ 1005032 h 6858000"/>
              <a:gd name="connsiteX334" fmla="*/ 2981073 w 5362575"/>
              <a:gd name="connsiteY334" fmla="*/ 982513 h 6858000"/>
              <a:gd name="connsiteX335" fmla="*/ 2938850 w 5362575"/>
              <a:gd name="connsiteY335" fmla="*/ 959994 h 6858000"/>
              <a:gd name="connsiteX336" fmla="*/ 2896626 w 5362575"/>
              <a:gd name="connsiteY336" fmla="*/ 934660 h 6858000"/>
              <a:gd name="connsiteX337" fmla="*/ 2855810 w 5362575"/>
              <a:gd name="connsiteY337" fmla="*/ 910733 h 6858000"/>
              <a:gd name="connsiteX338" fmla="*/ 2812180 w 5362575"/>
              <a:gd name="connsiteY338" fmla="*/ 889621 h 6858000"/>
              <a:gd name="connsiteX339" fmla="*/ 2769956 w 5362575"/>
              <a:gd name="connsiteY339" fmla="*/ 872732 h 6858000"/>
              <a:gd name="connsiteX340" fmla="*/ 2726325 w 5362575"/>
              <a:gd name="connsiteY340" fmla="*/ 861472 h 6858000"/>
              <a:gd name="connsiteX341" fmla="*/ 2681287 w 5362575"/>
              <a:gd name="connsiteY341" fmla="*/ 857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5362575" h="6858000">
                <a:moveTo>
                  <a:pt x="0" y="0"/>
                </a:moveTo>
                <a:lnTo>
                  <a:pt x="5362575" y="0"/>
                </a:lnTo>
                <a:lnTo>
                  <a:pt x="5362575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681287" y="857250"/>
                </a:moveTo>
                <a:lnTo>
                  <a:pt x="2636249" y="861472"/>
                </a:lnTo>
                <a:lnTo>
                  <a:pt x="2592618" y="872732"/>
                </a:lnTo>
                <a:lnTo>
                  <a:pt x="2550395" y="889621"/>
                </a:lnTo>
                <a:lnTo>
                  <a:pt x="2506764" y="910733"/>
                </a:lnTo>
                <a:lnTo>
                  <a:pt x="2465948" y="934660"/>
                </a:lnTo>
                <a:lnTo>
                  <a:pt x="2423725" y="959994"/>
                </a:lnTo>
                <a:lnTo>
                  <a:pt x="2381501" y="982513"/>
                </a:lnTo>
                <a:lnTo>
                  <a:pt x="2339278" y="1005032"/>
                </a:lnTo>
                <a:lnTo>
                  <a:pt x="2297055" y="1021921"/>
                </a:lnTo>
                <a:lnTo>
                  <a:pt x="2253424" y="1033181"/>
                </a:lnTo>
                <a:lnTo>
                  <a:pt x="2209793" y="1038811"/>
                </a:lnTo>
                <a:lnTo>
                  <a:pt x="2163347" y="1038811"/>
                </a:lnTo>
                <a:lnTo>
                  <a:pt x="2115494" y="1035996"/>
                </a:lnTo>
                <a:lnTo>
                  <a:pt x="2067641" y="1030366"/>
                </a:lnTo>
                <a:lnTo>
                  <a:pt x="2019788" y="1023329"/>
                </a:lnTo>
                <a:lnTo>
                  <a:pt x="1971934" y="1017699"/>
                </a:lnTo>
                <a:lnTo>
                  <a:pt x="1924081" y="1013477"/>
                </a:lnTo>
                <a:lnTo>
                  <a:pt x="1879043" y="1014884"/>
                </a:lnTo>
                <a:lnTo>
                  <a:pt x="1835412" y="1020514"/>
                </a:lnTo>
                <a:lnTo>
                  <a:pt x="1793189" y="1033181"/>
                </a:lnTo>
                <a:lnTo>
                  <a:pt x="1758003" y="1051478"/>
                </a:lnTo>
                <a:lnTo>
                  <a:pt x="1724224" y="1075404"/>
                </a:lnTo>
                <a:lnTo>
                  <a:pt x="1694668" y="1103553"/>
                </a:lnTo>
                <a:lnTo>
                  <a:pt x="1665111" y="1135924"/>
                </a:lnTo>
                <a:lnTo>
                  <a:pt x="1638370" y="1169703"/>
                </a:lnTo>
                <a:lnTo>
                  <a:pt x="1611628" y="1204889"/>
                </a:lnTo>
                <a:lnTo>
                  <a:pt x="1584887" y="1240075"/>
                </a:lnTo>
                <a:lnTo>
                  <a:pt x="1558145" y="1273854"/>
                </a:lnTo>
                <a:lnTo>
                  <a:pt x="1529996" y="1306225"/>
                </a:lnTo>
                <a:lnTo>
                  <a:pt x="1497625" y="1334374"/>
                </a:lnTo>
                <a:lnTo>
                  <a:pt x="1466661" y="1359708"/>
                </a:lnTo>
                <a:lnTo>
                  <a:pt x="1431475" y="1379412"/>
                </a:lnTo>
                <a:lnTo>
                  <a:pt x="1393474" y="1396302"/>
                </a:lnTo>
                <a:lnTo>
                  <a:pt x="1352658" y="1410376"/>
                </a:lnTo>
                <a:lnTo>
                  <a:pt x="1310435" y="1423043"/>
                </a:lnTo>
                <a:lnTo>
                  <a:pt x="1268212" y="1434303"/>
                </a:lnTo>
                <a:lnTo>
                  <a:pt x="1224581" y="1445562"/>
                </a:lnTo>
                <a:lnTo>
                  <a:pt x="1183765" y="1458229"/>
                </a:lnTo>
                <a:lnTo>
                  <a:pt x="1142949" y="1472304"/>
                </a:lnTo>
                <a:lnTo>
                  <a:pt x="1104948" y="1489193"/>
                </a:lnTo>
                <a:lnTo>
                  <a:pt x="1071169" y="1510305"/>
                </a:lnTo>
                <a:lnTo>
                  <a:pt x="1040205" y="1535639"/>
                </a:lnTo>
                <a:lnTo>
                  <a:pt x="1014871" y="1566603"/>
                </a:lnTo>
                <a:lnTo>
                  <a:pt x="993760" y="1600381"/>
                </a:lnTo>
                <a:lnTo>
                  <a:pt x="976870" y="1638382"/>
                </a:lnTo>
                <a:lnTo>
                  <a:pt x="962796" y="1679198"/>
                </a:lnTo>
                <a:lnTo>
                  <a:pt x="950129" y="1720014"/>
                </a:lnTo>
                <a:lnTo>
                  <a:pt x="938869" y="1763645"/>
                </a:lnTo>
                <a:lnTo>
                  <a:pt x="927610" y="1805868"/>
                </a:lnTo>
                <a:lnTo>
                  <a:pt x="914943" y="1848092"/>
                </a:lnTo>
                <a:lnTo>
                  <a:pt x="900868" y="1888908"/>
                </a:lnTo>
                <a:lnTo>
                  <a:pt x="883979" y="1926909"/>
                </a:lnTo>
                <a:lnTo>
                  <a:pt x="864275" y="1962095"/>
                </a:lnTo>
                <a:lnTo>
                  <a:pt x="838941" y="1993059"/>
                </a:lnTo>
                <a:lnTo>
                  <a:pt x="810792" y="2025430"/>
                </a:lnTo>
                <a:lnTo>
                  <a:pt x="778420" y="2053579"/>
                </a:lnTo>
                <a:lnTo>
                  <a:pt x="743234" y="2080320"/>
                </a:lnTo>
                <a:lnTo>
                  <a:pt x="708048" y="2107062"/>
                </a:lnTo>
                <a:lnTo>
                  <a:pt x="672862" y="2133803"/>
                </a:lnTo>
                <a:lnTo>
                  <a:pt x="639083" y="2160545"/>
                </a:lnTo>
                <a:lnTo>
                  <a:pt x="606712" y="2190101"/>
                </a:lnTo>
                <a:lnTo>
                  <a:pt x="578563" y="2219658"/>
                </a:lnTo>
                <a:lnTo>
                  <a:pt x="554637" y="2253436"/>
                </a:lnTo>
                <a:lnTo>
                  <a:pt x="536340" y="2288622"/>
                </a:lnTo>
                <a:lnTo>
                  <a:pt x="523673" y="2330846"/>
                </a:lnTo>
                <a:lnTo>
                  <a:pt x="518043" y="2374477"/>
                </a:lnTo>
                <a:lnTo>
                  <a:pt x="516635" y="2419515"/>
                </a:lnTo>
                <a:lnTo>
                  <a:pt x="520858" y="2467368"/>
                </a:lnTo>
                <a:lnTo>
                  <a:pt x="526488" y="2515221"/>
                </a:lnTo>
                <a:lnTo>
                  <a:pt x="533525" y="2563074"/>
                </a:lnTo>
                <a:lnTo>
                  <a:pt x="539155" y="2610927"/>
                </a:lnTo>
                <a:lnTo>
                  <a:pt x="541970" y="2658781"/>
                </a:lnTo>
                <a:lnTo>
                  <a:pt x="541970" y="2705226"/>
                </a:lnTo>
                <a:lnTo>
                  <a:pt x="536340" y="2748857"/>
                </a:lnTo>
                <a:lnTo>
                  <a:pt x="525080" y="2792488"/>
                </a:lnTo>
                <a:lnTo>
                  <a:pt x="508191" y="2833304"/>
                </a:lnTo>
                <a:lnTo>
                  <a:pt x="487079" y="2875527"/>
                </a:lnTo>
                <a:lnTo>
                  <a:pt x="463153" y="2917751"/>
                </a:lnTo>
                <a:lnTo>
                  <a:pt x="437819" y="2959974"/>
                </a:lnTo>
                <a:lnTo>
                  <a:pt x="413892" y="3000790"/>
                </a:lnTo>
                <a:lnTo>
                  <a:pt x="392780" y="3044421"/>
                </a:lnTo>
                <a:lnTo>
                  <a:pt x="375891" y="3086644"/>
                </a:lnTo>
                <a:lnTo>
                  <a:pt x="364631" y="3130275"/>
                </a:lnTo>
                <a:lnTo>
                  <a:pt x="360409" y="3175313"/>
                </a:lnTo>
                <a:lnTo>
                  <a:pt x="364631" y="3220351"/>
                </a:lnTo>
                <a:lnTo>
                  <a:pt x="375891" y="3263982"/>
                </a:lnTo>
                <a:lnTo>
                  <a:pt x="392780" y="3306206"/>
                </a:lnTo>
                <a:lnTo>
                  <a:pt x="413892" y="3349836"/>
                </a:lnTo>
                <a:lnTo>
                  <a:pt x="437819" y="3390652"/>
                </a:lnTo>
                <a:lnTo>
                  <a:pt x="463153" y="3432876"/>
                </a:lnTo>
                <a:lnTo>
                  <a:pt x="487079" y="3475099"/>
                </a:lnTo>
                <a:lnTo>
                  <a:pt x="508191" y="3517322"/>
                </a:lnTo>
                <a:lnTo>
                  <a:pt x="525080" y="3558138"/>
                </a:lnTo>
                <a:lnTo>
                  <a:pt x="536340" y="3601769"/>
                </a:lnTo>
                <a:lnTo>
                  <a:pt x="541970" y="3645400"/>
                </a:lnTo>
                <a:lnTo>
                  <a:pt x="541970" y="3691846"/>
                </a:lnTo>
                <a:lnTo>
                  <a:pt x="539155" y="3739699"/>
                </a:lnTo>
                <a:lnTo>
                  <a:pt x="533525" y="3787552"/>
                </a:lnTo>
                <a:lnTo>
                  <a:pt x="526488" y="3835405"/>
                </a:lnTo>
                <a:lnTo>
                  <a:pt x="520858" y="3883258"/>
                </a:lnTo>
                <a:lnTo>
                  <a:pt x="516635" y="3931111"/>
                </a:lnTo>
                <a:lnTo>
                  <a:pt x="518043" y="3976150"/>
                </a:lnTo>
                <a:lnTo>
                  <a:pt x="523673" y="4019781"/>
                </a:lnTo>
                <a:lnTo>
                  <a:pt x="536340" y="4062004"/>
                </a:lnTo>
                <a:lnTo>
                  <a:pt x="554637" y="4097190"/>
                </a:lnTo>
                <a:lnTo>
                  <a:pt x="578563" y="4130969"/>
                </a:lnTo>
                <a:lnTo>
                  <a:pt x="606712" y="4160525"/>
                </a:lnTo>
                <a:lnTo>
                  <a:pt x="639083" y="4190081"/>
                </a:lnTo>
                <a:lnTo>
                  <a:pt x="672862" y="4216823"/>
                </a:lnTo>
                <a:lnTo>
                  <a:pt x="708048" y="4243564"/>
                </a:lnTo>
                <a:lnTo>
                  <a:pt x="743234" y="4270306"/>
                </a:lnTo>
                <a:lnTo>
                  <a:pt x="778420" y="4297047"/>
                </a:lnTo>
                <a:lnTo>
                  <a:pt x="810792" y="4325196"/>
                </a:lnTo>
                <a:lnTo>
                  <a:pt x="838941" y="4357567"/>
                </a:lnTo>
                <a:lnTo>
                  <a:pt x="864275" y="4388531"/>
                </a:lnTo>
                <a:lnTo>
                  <a:pt x="883979" y="4423717"/>
                </a:lnTo>
                <a:lnTo>
                  <a:pt x="900868" y="4461718"/>
                </a:lnTo>
                <a:lnTo>
                  <a:pt x="914943" y="4502534"/>
                </a:lnTo>
                <a:lnTo>
                  <a:pt x="927610" y="4544758"/>
                </a:lnTo>
                <a:lnTo>
                  <a:pt x="938869" y="4586981"/>
                </a:lnTo>
                <a:lnTo>
                  <a:pt x="950129" y="4630612"/>
                </a:lnTo>
                <a:lnTo>
                  <a:pt x="962796" y="4671428"/>
                </a:lnTo>
                <a:lnTo>
                  <a:pt x="976870" y="4712244"/>
                </a:lnTo>
                <a:lnTo>
                  <a:pt x="993760" y="4750245"/>
                </a:lnTo>
                <a:lnTo>
                  <a:pt x="1014871" y="4784024"/>
                </a:lnTo>
                <a:lnTo>
                  <a:pt x="1040205" y="4814987"/>
                </a:lnTo>
                <a:lnTo>
                  <a:pt x="1071169" y="4840321"/>
                </a:lnTo>
                <a:lnTo>
                  <a:pt x="1104948" y="4861433"/>
                </a:lnTo>
                <a:lnTo>
                  <a:pt x="1142949" y="4878322"/>
                </a:lnTo>
                <a:lnTo>
                  <a:pt x="1183765" y="4892397"/>
                </a:lnTo>
                <a:lnTo>
                  <a:pt x="1224581" y="4905064"/>
                </a:lnTo>
                <a:lnTo>
                  <a:pt x="1268212" y="4916323"/>
                </a:lnTo>
                <a:lnTo>
                  <a:pt x="1310435" y="4927583"/>
                </a:lnTo>
                <a:lnTo>
                  <a:pt x="1352658" y="4940250"/>
                </a:lnTo>
                <a:lnTo>
                  <a:pt x="1393474" y="4954324"/>
                </a:lnTo>
                <a:lnTo>
                  <a:pt x="1431475" y="4971214"/>
                </a:lnTo>
                <a:lnTo>
                  <a:pt x="1466661" y="4990918"/>
                </a:lnTo>
                <a:lnTo>
                  <a:pt x="1497625" y="5016252"/>
                </a:lnTo>
                <a:lnTo>
                  <a:pt x="1529996" y="5044401"/>
                </a:lnTo>
                <a:lnTo>
                  <a:pt x="1558145" y="5076772"/>
                </a:lnTo>
                <a:lnTo>
                  <a:pt x="1584887" y="5110551"/>
                </a:lnTo>
                <a:lnTo>
                  <a:pt x="1611628" y="5145737"/>
                </a:lnTo>
                <a:lnTo>
                  <a:pt x="1638370" y="5180923"/>
                </a:lnTo>
                <a:lnTo>
                  <a:pt x="1665111" y="5214702"/>
                </a:lnTo>
                <a:lnTo>
                  <a:pt x="1694668" y="5247073"/>
                </a:lnTo>
                <a:lnTo>
                  <a:pt x="1724224" y="5275222"/>
                </a:lnTo>
                <a:lnTo>
                  <a:pt x="1758003" y="5299149"/>
                </a:lnTo>
                <a:lnTo>
                  <a:pt x="1793189" y="5317446"/>
                </a:lnTo>
                <a:lnTo>
                  <a:pt x="1835412" y="5330113"/>
                </a:lnTo>
                <a:lnTo>
                  <a:pt x="1879043" y="5335742"/>
                </a:lnTo>
                <a:lnTo>
                  <a:pt x="1924081" y="5337150"/>
                </a:lnTo>
                <a:lnTo>
                  <a:pt x="1971934" y="5332927"/>
                </a:lnTo>
                <a:lnTo>
                  <a:pt x="2019788" y="5327298"/>
                </a:lnTo>
                <a:lnTo>
                  <a:pt x="2067641" y="5320260"/>
                </a:lnTo>
                <a:lnTo>
                  <a:pt x="2115494" y="5314631"/>
                </a:lnTo>
                <a:lnTo>
                  <a:pt x="2163347" y="5311816"/>
                </a:lnTo>
                <a:lnTo>
                  <a:pt x="2209793" y="5311816"/>
                </a:lnTo>
                <a:lnTo>
                  <a:pt x="2253424" y="5317446"/>
                </a:lnTo>
                <a:lnTo>
                  <a:pt x="2297055" y="5328705"/>
                </a:lnTo>
                <a:lnTo>
                  <a:pt x="2339278" y="5345594"/>
                </a:lnTo>
                <a:lnTo>
                  <a:pt x="2381501" y="5368114"/>
                </a:lnTo>
                <a:lnTo>
                  <a:pt x="2423725" y="5390633"/>
                </a:lnTo>
                <a:lnTo>
                  <a:pt x="2465948" y="5415967"/>
                </a:lnTo>
                <a:lnTo>
                  <a:pt x="2506764" y="5439893"/>
                </a:lnTo>
                <a:lnTo>
                  <a:pt x="2550395" y="5461005"/>
                </a:lnTo>
                <a:lnTo>
                  <a:pt x="2592618" y="5477894"/>
                </a:lnTo>
                <a:lnTo>
                  <a:pt x="2636249" y="5489154"/>
                </a:lnTo>
                <a:lnTo>
                  <a:pt x="2681287" y="5493376"/>
                </a:lnTo>
                <a:lnTo>
                  <a:pt x="2726325" y="5489154"/>
                </a:lnTo>
                <a:lnTo>
                  <a:pt x="2769956" y="5477894"/>
                </a:lnTo>
                <a:lnTo>
                  <a:pt x="2812180" y="5461005"/>
                </a:lnTo>
                <a:lnTo>
                  <a:pt x="2855810" y="5439893"/>
                </a:lnTo>
                <a:lnTo>
                  <a:pt x="2896626" y="5415967"/>
                </a:lnTo>
                <a:lnTo>
                  <a:pt x="2938850" y="5390633"/>
                </a:lnTo>
                <a:lnTo>
                  <a:pt x="2981073" y="5368114"/>
                </a:lnTo>
                <a:lnTo>
                  <a:pt x="3023296" y="5345594"/>
                </a:lnTo>
                <a:lnTo>
                  <a:pt x="3064112" y="5328705"/>
                </a:lnTo>
                <a:lnTo>
                  <a:pt x="3109151" y="5317446"/>
                </a:lnTo>
                <a:lnTo>
                  <a:pt x="3152781" y="5311816"/>
                </a:lnTo>
                <a:lnTo>
                  <a:pt x="3199227" y="5311816"/>
                </a:lnTo>
                <a:lnTo>
                  <a:pt x="3247080" y="5314631"/>
                </a:lnTo>
                <a:lnTo>
                  <a:pt x="3294933" y="5320260"/>
                </a:lnTo>
                <a:lnTo>
                  <a:pt x="3342787" y="5327298"/>
                </a:lnTo>
                <a:lnTo>
                  <a:pt x="3390640" y="5332927"/>
                </a:lnTo>
                <a:lnTo>
                  <a:pt x="3438493" y="5337150"/>
                </a:lnTo>
                <a:lnTo>
                  <a:pt x="3483531" y="5335742"/>
                </a:lnTo>
                <a:lnTo>
                  <a:pt x="3527162" y="5330113"/>
                </a:lnTo>
                <a:lnTo>
                  <a:pt x="3569385" y="5317446"/>
                </a:lnTo>
                <a:lnTo>
                  <a:pt x="3604572" y="5299149"/>
                </a:lnTo>
                <a:lnTo>
                  <a:pt x="3638350" y="5275222"/>
                </a:lnTo>
                <a:lnTo>
                  <a:pt x="3667907" y="5247073"/>
                </a:lnTo>
                <a:lnTo>
                  <a:pt x="3697463" y="5214702"/>
                </a:lnTo>
                <a:lnTo>
                  <a:pt x="3724204" y="5180923"/>
                </a:lnTo>
                <a:lnTo>
                  <a:pt x="3750946" y="5145737"/>
                </a:lnTo>
                <a:lnTo>
                  <a:pt x="3777687" y="5110551"/>
                </a:lnTo>
                <a:lnTo>
                  <a:pt x="3804429" y="5076772"/>
                </a:lnTo>
                <a:lnTo>
                  <a:pt x="3832578" y="5044401"/>
                </a:lnTo>
                <a:lnTo>
                  <a:pt x="3864949" y="5016252"/>
                </a:lnTo>
                <a:lnTo>
                  <a:pt x="3895913" y="4990918"/>
                </a:lnTo>
                <a:lnTo>
                  <a:pt x="3931099" y="4971214"/>
                </a:lnTo>
                <a:lnTo>
                  <a:pt x="3969100" y="4954324"/>
                </a:lnTo>
                <a:lnTo>
                  <a:pt x="4009916" y="4940250"/>
                </a:lnTo>
                <a:lnTo>
                  <a:pt x="4052139" y="4927583"/>
                </a:lnTo>
                <a:lnTo>
                  <a:pt x="4094363" y="4916323"/>
                </a:lnTo>
                <a:lnTo>
                  <a:pt x="4137993" y="4905064"/>
                </a:lnTo>
                <a:lnTo>
                  <a:pt x="4178809" y="4892397"/>
                </a:lnTo>
                <a:lnTo>
                  <a:pt x="4219625" y="4878322"/>
                </a:lnTo>
                <a:lnTo>
                  <a:pt x="4257626" y="4861433"/>
                </a:lnTo>
                <a:lnTo>
                  <a:pt x="4291405" y="4840321"/>
                </a:lnTo>
                <a:lnTo>
                  <a:pt x="4322369" y="4814987"/>
                </a:lnTo>
                <a:lnTo>
                  <a:pt x="4347703" y="4784024"/>
                </a:lnTo>
                <a:lnTo>
                  <a:pt x="4368815" y="4750245"/>
                </a:lnTo>
                <a:lnTo>
                  <a:pt x="4385704" y="4712244"/>
                </a:lnTo>
                <a:lnTo>
                  <a:pt x="4399778" y="4671428"/>
                </a:lnTo>
                <a:lnTo>
                  <a:pt x="4412445" y="4630612"/>
                </a:lnTo>
                <a:lnTo>
                  <a:pt x="4423705" y="4586981"/>
                </a:lnTo>
                <a:lnTo>
                  <a:pt x="4434964" y="4544758"/>
                </a:lnTo>
                <a:lnTo>
                  <a:pt x="4447632" y="4502534"/>
                </a:lnTo>
                <a:lnTo>
                  <a:pt x="4461706" y="4461718"/>
                </a:lnTo>
                <a:lnTo>
                  <a:pt x="4478595" y="4423717"/>
                </a:lnTo>
                <a:lnTo>
                  <a:pt x="4498300" y="4388531"/>
                </a:lnTo>
                <a:lnTo>
                  <a:pt x="4523634" y="4357567"/>
                </a:lnTo>
                <a:lnTo>
                  <a:pt x="4551782" y="4325196"/>
                </a:lnTo>
                <a:lnTo>
                  <a:pt x="4584154" y="4297047"/>
                </a:lnTo>
                <a:lnTo>
                  <a:pt x="4617933" y="4270306"/>
                </a:lnTo>
                <a:lnTo>
                  <a:pt x="4654526" y="4243564"/>
                </a:lnTo>
                <a:lnTo>
                  <a:pt x="4689712" y="4216823"/>
                </a:lnTo>
                <a:lnTo>
                  <a:pt x="4723491" y="4190081"/>
                </a:lnTo>
                <a:lnTo>
                  <a:pt x="4755862" y="4160525"/>
                </a:lnTo>
                <a:lnTo>
                  <a:pt x="4784011" y="4130969"/>
                </a:lnTo>
                <a:lnTo>
                  <a:pt x="4807938" y="4097190"/>
                </a:lnTo>
                <a:lnTo>
                  <a:pt x="4826235" y="4062004"/>
                </a:lnTo>
                <a:lnTo>
                  <a:pt x="4838902" y="4019781"/>
                </a:lnTo>
                <a:lnTo>
                  <a:pt x="4844531" y="3976150"/>
                </a:lnTo>
                <a:lnTo>
                  <a:pt x="4845939" y="3931111"/>
                </a:lnTo>
                <a:lnTo>
                  <a:pt x="4841716" y="3883258"/>
                </a:lnTo>
                <a:lnTo>
                  <a:pt x="4836087" y="3835405"/>
                </a:lnTo>
                <a:lnTo>
                  <a:pt x="4829049" y="3787552"/>
                </a:lnTo>
                <a:lnTo>
                  <a:pt x="4823420" y="3739699"/>
                </a:lnTo>
                <a:lnTo>
                  <a:pt x="4820605" y="3691846"/>
                </a:lnTo>
                <a:lnTo>
                  <a:pt x="4820605" y="3645400"/>
                </a:lnTo>
                <a:lnTo>
                  <a:pt x="4826235" y="3601769"/>
                </a:lnTo>
                <a:lnTo>
                  <a:pt x="4837494" y="3558138"/>
                </a:lnTo>
                <a:lnTo>
                  <a:pt x="4854383" y="3517322"/>
                </a:lnTo>
                <a:lnTo>
                  <a:pt x="4876903" y="3475099"/>
                </a:lnTo>
                <a:lnTo>
                  <a:pt x="4899422" y="3432876"/>
                </a:lnTo>
                <a:lnTo>
                  <a:pt x="4924756" y="3390652"/>
                </a:lnTo>
                <a:lnTo>
                  <a:pt x="4948682" y="3349836"/>
                </a:lnTo>
                <a:lnTo>
                  <a:pt x="4969794" y="3306206"/>
                </a:lnTo>
                <a:lnTo>
                  <a:pt x="4986683" y="3263982"/>
                </a:lnTo>
                <a:lnTo>
                  <a:pt x="4997943" y="3220351"/>
                </a:lnTo>
                <a:lnTo>
                  <a:pt x="5002165" y="3175313"/>
                </a:lnTo>
                <a:lnTo>
                  <a:pt x="4997943" y="3130275"/>
                </a:lnTo>
                <a:lnTo>
                  <a:pt x="4986683" y="3086644"/>
                </a:lnTo>
                <a:lnTo>
                  <a:pt x="4969794" y="3044421"/>
                </a:lnTo>
                <a:lnTo>
                  <a:pt x="4948682" y="3000790"/>
                </a:lnTo>
                <a:lnTo>
                  <a:pt x="4924756" y="2959974"/>
                </a:lnTo>
                <a:lnTo>
                  <a:pt x="4899422" y="2917751"/>
                </a:lnTo>
                <a:lnTo>
                  <a:pt x="4876903" y="2875527"/>
                </a:lnTo>
                <a:lnTo>
                  <a:pt x="4854383" y="2833304"/>
                </a:lnTo>
                <a:lnTo>
                  <a:pt x="4837494" y="2792488"/>
                </a:lnTo>
                <a:lnTo>
                  <a:pt x="4826235" y="2748857"/>
                </a:lnTo>
                <a:lnTo>
                  <a:pt x="4820605" y="2705226"/>
                </a:lnTo>
                <a:lnTo>
                  <a:pt x="4820605" y="2658781"/>
                </a:lnTo>
                <a:lnTo>
                  <a:pt x="4823420" y="2610927"/>
                </a:lnTo>
                <a:lnTo>
                  <a:pt x="4829049" y="2563074"/>
                </a:lnTo>
                <a:lnTo>
                  <a:pt x="4836087" y="2515221"/>
                </a:lnTo>
                <a:lnTo>
                  <a:pt x="4841716" y="2467368"/>
                </a:lnTo>
                <a:lnTo>
                  <a:pt x="4845939" y="2419515"/>
                </a:lnTo>
                <a:lnTo>
                  <a:pt x="4844531" y="2374477"/>
                </a:lnTo>
                <a:lnTo>
                  <a:pt x="4838902" y="2330846"/>
                </a:lnTo>
                <a:lnTo>
                  <a:pt x="4826235" y="2288622"/>
                </a:lnTo>
                <a:lnTo>
                  <a:pt x="4807938" y="2253436"/>
                </a:lnTo>
                <a:lnTo>
                  <a:pt x="4784011" y="2219658"/>
                </a:lnTo>
                <a:lnTo>
                  <a:pt x="4755862" y="2190101"/>
                </a:lnTo>
                <a:lnTo>
                  <a:pt x="4723491" y="2160545"/>
                </a:lnTo>
                <a:lnTo>
                  <a:pt x="4689712" y="2133803"/>
                </a:lnTo>
                <a:lnTo>
                  <a:pt x="4654526" y="2107062"/>
                </a:lnTo>
                <a:lnTo>
                  <a:pt x="4617933" y="2080320"/>
                </a:lnTo>
                <a:lnTo>
                  <a:pt x="4584154" y="2053579"/>
                </a:lnTo>
                <a:lnTo>
                  <a:pt x="4551782" y="2025430"/>
                </a:lnTo>
                <a:lnTo>
                  <a:pt x="4523634" y="1993059"/>
                </a:lnTo>
                <a:lnTo>
                  <a:pt x="4498300" y="1962095"/>
                </a:lnTo>
                <a:lnTo>
                  <a:pt x="4478595" y="1926909"/>
                </a:lnTo>
                <a:lnTo>
                  <a:pt x="4461706" y="1888908"/>
                </a:lnTo>
                <a:lnTo>
                  <a:pt x="4447632" y="1848092"/>
                </a:lnTo>
                <a:lnTo>
                  <a:pt x="4434964" y="1805868"/>
                </a:lnTo>
                <a:lnTo>
                  <a:pt x="4423705" y="1763645"/>
                </a:lnTo>
                <a:lnTo>
                  <a:pt x="4412445" y="1720014"/>
                </a:lnTo>
                <a:lnTo>
                  <a:pt x="4399778" y="1679198"/>
                </a:lnTo>
                <a:lnTo>
                  <a:pt x="4385704" y="1638382"/>
                </a:lnTo>
                <a:lnTo>
                  <a:pt x="4368815" y="1600381"/>
                </a:lnTo>
                <a:lnTo>
                  <a:pt x="4347703" y="1566603"/>
                </a:lnTo>
                <a:lnTo>
                  <a:pt x="4322369" y="1535639"/>
                </a:lnTo>
                <a:lnTo>
                  <a:pt x="4291405" y="1510305"/>
                </a:lnTo>
                <a:lnTo>
                  <a:pt x="4257626" y="1489193"/>
                </a:lnTo>
                <a:lnTo>
                  <a:pt x="4219625" y="1472304"/>
                </a:lnTo>
                <a:lnTo>
                  <a:pt x="4178809" y="1458229"/>
                </a:lnTo>
                <a:lnTo>
                  <a:pt x="4137993" y="1445562"/>
                </a:lnTo>
                <a:lnTo>
                  <a:pt x="4094363" y="1434303"/>
                </a:lnTo>
                <a:lnTo>
                  <a:pt x="4052139" y="1423043"/>
                </a:lnTo>
                <a:lnTo>
                  <a:pt x="4009916" y="1410376"/>
                </a:lnTo>
                <a:lnTo>
                  <a:pt x="3969100" y="1396302"/>
                </a:lnTo>
                <a:lnTo>
                  <a:pt x="3931099" y="1379412"/>
                </a:lnTo>
                <a:lnTo>
                  <a:pt x="3895913" y="1359708"/>
                </a:lnTo>
                <a:lnTo>
                  <a:pt x="3864949" y="1334374"/>
                </a:lnTo>
                <a:lnTo>
                  <a:pt x="3832578" y="1306225"/>
                </a:lnTo>
                <a:lnTo>
                  <a:pt x="3804429" y="1273854"/>
                </a:lnTo>
                <a:lnTo>
                  <a:pt x="3777687" y="1240075"/>
                </a:lnTo>
                <a:lnTo>
                  <a:pt x="3750946" y="1204889"/>
                </a:lnTo>
                <a:lnTo>
                  <a:pt x="3724204" y="1169703"/>
                </a:lnTo>
                <a:lnTo>
                  <a:pt x="3697463" y="1135924"/>
                </a:lnTo>
                <a:lnTo>
                  <a:pt x="3667907" y="1103553"/>
                </a:lnTo>
                <a:lnTo>
                  <a:pt x="3638350" y="1075404"/>
                </a:lnTo>
                <a:lnTo>
                  <a:pt x="3604572" y="1051478"/>
                </a:lnTo>
                <a:lnTo>
                  <a:pt x="3569385" y="1033181"/>
                </a:lnTo>
                <a:lnTo>
                  <a:pt x="3527162" y="1020514"/>
                </a:lnTo>
                <a:lnTo>
                  <a:pt x="3483531" y="1014884"/>
                </a:lnTo>
                <a:lnTo>
                  <a:pt x="3438493" y="1013477"/>
                </a:lnTo>
                <a:lnTo>
                  <a:pt x="3390640" y="1017699"/>
                </a:lnTo>
                <a:lnTo>
                  <a:pt x="3342787" y="1023329"/>
                </a:lnTo>
                <a:lnTo>
                  <a:pt x="3294933" y="1030366"/>
                </a:lnTo>
                <a:lnTo>
                  <a:pt x="3247080" y="1035996"/>
                </a:lnTo>
                <a:lnTo>
                  <a:pt x="3199227" y="1038811"/>
                </a:lnTo>
                <a:lnTo>
                  <a:pt x="3152781" y="1038811"/>
                </a:lnTo>
                <a:lnTo>
                  <a:pt x="3109151" y="1033181"/>
                </a:lnTo>
                <a:lnTo>
                  <a:pt x="3064112" y="1021921"/>
                </a:lnTo>
                <a:lnTo>
                  <a:pt x="3023296" y="1005032"/>
                </a:lnTo>
                <a:lnTo>
                  <a:pt x="2981073" y="982513"/>
                </a:lnTo>
                <a:lnTo>
                  <a:pt x="2938850" y="959994"/>
                </a:lnTo>
                <a:lnTo>
                  <a:pt x="2896626" y="934660"/>
                </a:lnTo>
                <a:lnTo>
                  <a:pt x="2855810" y="910733"/>
                </a:lnTo>
                <a:lnTo>
                  <a:pt x="2812180" y="889621"/>
                </a:lnTo>
                <a:lnTo>
                  <a:pt x="2769956" y="872732"/>
                </a:lnTo>
                <a:lnTo>
                  <a:pt x="2726325" y="861472"/>
                </a:lnTo>
                <a:lnTo>
                  <a:pt x="2681287" y="857250"/>
                </a:lnTo>
                <a:close/>
              </a:path>
            </a:pathLst>
          </a:custGeom>
          <a:solidFill>
            <a:schemeClr val="tx2"/>
          </a:solidFill>
          <a:ln w="1016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2004CB-520C-4EB0-8EB4-5A457A3C8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362574" y="0"/>
            <a:ext cx="76202" cy="6858000"/>
          </a:xfrm>
          <a:prstGeom prst="rect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3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BB8C1D0E-0B06-46C9-A8BD-A8E13FF9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1ADC4A-8537-4084-99C7-F8D378A64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AF13313-07B8-07AE-E8DB-D67B65529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9" y="954923"/>
            <a:ext cx="5875694" cy="45046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9600" spc="800" dirty="0" err="1"/>
              <a:t>C’est</a:t>
            </a:r>
            <a:r>
              <a:rPr lang="en-US" sz="9600" spc="800" dirty="0"/>
              <a:t> </a:t>
            </a:r>
            <a:r>
              <a:rPr lang="en-US" sz="9600" spc="800" dirty="0" err="1"/>
              <a:t>bonnn</a:t>
            </a:r>
            <a:r>
              <a:rPr lang="en-US" sz="9600" spc="800" dirty="0"/>
              <a:t>!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242CC7A-3D6E-47A4-B9D1-860978459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Image 9" descr="Une image contenant fleur, plante, plein air, jardin&#10;&#10;Le contenu généré par l’IA peut être incorrect.">
            <a:extLst>
              <a:ext uri="{FF2B5EF4-FFF2-40B4-BE49-F238E27FC236}">
                <a16:creationId xmlns:a16="http://schemas.microsoft.com/office/drawing/2014/main" id="{3612487A-6C95-6C64-83B5-92388BF62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82" r="17592" b="2"/>
          <a:stretch>
            <a:fillRect/>
          </a:stretch>
        </p:blipFill>
        <p:spPr>
          <a:xfrm>
            <a:off x="6909481" y="10"/>
            <a:ext cx="5282519" cy="6857990"/>
          </a:xfrm>
          <a:custGeom>
            <a:avLst/>
            <a:gdLst/>
            <a:ahLst/>
            <a:cxnLst/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97219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FEF8384-2545-4ACD-9071-49DD1CFC4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Freeform 22">
            <a:extLst>
              <a:ext uri="{FF2B5EF4-FFF2-40B4-BE49-F238E27FC236}">
                <a16:creationId xmlns:a16="http://schemas.microsoft.com/office/drawing/2014/main" id="{F77DB8FA-61A7-4DE7-A777-6D258D172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838F19D-2684-4CE4-BC65-54E7A6580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4" y="643464"/>
            <a:ext cx="3437290" cy="437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spc="800" dirty="0" err="1">
                <a:solidFill>
                  <a:srgbClr val="2A1A00"/>
                </a:solidFill>
              </a:rPr>
              <a:t>Thym</a:t>
            </a:r>
            <a:br>
              <a:rPr lang="en-US" sz="6000" spc="800" dirty="0">
                <a:solidFill>
                  <a:srgbClr val="2A1A00"/>
                </a:solidFill>
              </a:rPr>
            </a:br>
            <a:r>
              <a:rPr lang="en-US" sz="6000" spc="800" dirty="0" err="1">
                <a:solidFill>
                  <a:srgbClr val="2A1A00"/>
                </a:solidFill>
              </a:rPr>
              <a:t>Thym</a:t>
            </a:r>
            <a:endParaRPr lang="en-US" sz="6000" spc="800" dirty="0">
              <a:solidFill>
                <a:srgbClr val="2A1A00"/>
              </a:solidFill>
            </a:endParaRPr>
          </a:p>
        </p:txBody>
      </p:sp>
      <p:pic>
        <p:nvPicPr>
          <p:cNvPr id="4" name="Image 3" descr="Une image contenant fleur, plante, insecte, fleurir&#10;&#10;Le contenu généré par l’IA peut être incorrect.">
            <a:extLst>
              <a:ext uri="{FF2B5EF4-FFF2-40B4-BE49-F238E27FC236}">
                <a16:creationId xmlns:a16="http://schemas.microsoft.com/office/drawing/2014/main" id="{90159FC8-C4C2-EC37-1FBA-9DA07A647D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906" y="630936"/>
            <a:ext cx="7516319" cy="550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81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3EA3CD-472B-5B44-8F40-02C4ED385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39" y="2682934"/>
            <a:ext cx="10178322" cy="1492132"/>
          </a:xfrm>
        </p:spPr>
        <p:txBody>
          <a:bodyPr/>
          <a:lstStyle/>
          <a:p>
            <a:r>
              <a:rPr lang="fr-FR" dirty="0"/>
              <a:t>Rein</a:t>
            </a:r>
            <a:br>
              <a:rPr lang="fr-FR" dirty="0"/>
            </a:br>
            <a:r>
              <a:rPr lang="fr-FR" dirty="0"/>
              <a:t>Thym </a:t>
            </a:r>
            <a:r>
              <a:rPr lang="fr-FR" dirty="0" err="1"/>
              <a:t>Thym</a:t>
            </a:r>
            <a:endParaRPr lang="fr-FR" dirty="0"/>
          </a:p>
        </p:txBody>
      </p:sp>
      <p:pic>
        <p:nvPicPr>
          <p:cNvPr id="4" name="Image 3" descr="Une image contenant fleur, plante, insecte, invertébré&#10;&#10;Le contenu généré par l’IA peut être incorrect.">
            <a:extLst>
              <a:ext uri="{FF2B5EF4-FFF2-40B4-BE49-F238E27FC236}">
                <a16:creationId xmlns:a16="http://schemas.microsoft.com/office/drawing/2014/main" id="{518D7388-E382-DF3F-5ED0-A8B04BDBE0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6547" y="0"/>
            <a:ext cx="7030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24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BDDD4A-5214-A2E2-9FE8-A7E210AB2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864" y="3145905"/>
            <a:ext cx="6675120" cy="796175"/>
          </a:xfrm>
        </p:spPr>
        <p:txBody>
          <a:bodyPr/>
          <a:lstStyle/>
          <a:p>
            <a:pPr algn="ctr"/>
            <a:r>
              <a:rPr lang="fr-FR" dirty="0"/>
              <a:t>Le rucher Wok</a:t>
            </a:r>
          </a:p>
        </p:txBody>
      </p:sp>
      <p:pic>
        <p:nvPicPr>
          <p:cNvPr id="5" name="Espace réservé du contenu 4" descr="Une image contenant plein air, herbe, sol, Poubelle&#10;&#10;Le contenu généré par l’IA peut être incorrect.">
            <a:extLst>
              <a:ext uri="{FF2B5EF4-FFF2-40B4-BE49-F238E27FC236}">
                <a16:creationId xmlns:a16="http://schemas.microsoft.com/office/drawing/2014/main" id="{2BF037C2-616C-3FBA-1834-B05D8D02F0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696" y="-10283"/>
            <a:ext cx="4210984" cy="6868283"/>
          </a:xfrm>
        </p:spPr>
      </p:pic>
    </p:spTree>
    <p:extLst>
      <p:ext uri="{BB962C8B-B14F-4D97-AF65-F5344CB8AC3E}">
        <p14:creationId xmlns:p14="http://schemas.microsoft.com/office/powerpoint/2010/main" val="3473998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>
            <a:extLst>
              <a:ext uri="{FF2B5EF4-FFF2-40B4-BE49-F238E27FC236}">
                <a16:creationId xmlns:a16="http://schemas.microsoft.com/office/drawing/2014/main" id="{BB8C1D0E-0B06-46C9-A8BD-A8E13FF9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1ADC4A-8537-4084-99C7-F8D378A64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3FC9583-7BF1-E0B4-89AD-511B9F2CF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9" y="954923"/>
            <a:ext cx="5875694" cy="45046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spc="800"/>
              <a:t>Arcquebouté au Thym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242CC7A-3D6E-47A4-B9D1-860978459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 3" descr="Une image contenant fleur, plante, fleurir, plein air&#10;&#10;Le contenu généré par l’IA peut être incorrect.">
            <a:extLst>
              <a:ext uri="{FF2B5EF4-FFF2-40B4-BE49-F238E27FC236}">
                <a16:creationId xmlns:a16="http://schemas.microsoft.com/office/drawing/2014/main" id="{4820B6AD-1736-F5B7-B26C-547E11C28C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49" r="22935" b="-1"/>
          <a:stretch>
            <a:fillRect/>
          </a:stretch>
        </p:blipFill>
        <p:spPr>
          <a:xfrm>
            <a:off x="6909481" y="10"/>
            <a:ext cx="5282519" cy="6857990"/>
          </a:xfrm>
          <a:custGeom>
            <a:avLst/>
            <a:gdLst/>
            <a:ahLst/>
            <a:cxnLst/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35240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FFBEEC-E1D5-4133-8566-2A59DDB17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39060" y="0"/>
            <a:ext cx="75529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A980EE8-61EE-ABBF-BD4D-5E88E8791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1909" y="951400"/>
            <a:ext cx="5875694" cy="46542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800" spc="800" dirty="0">
                <a:solidFill>
                  <a:srgbClr val="2A1A00"/>
                </a:solidFill>
              </a:rPr>
              <a:t>Fond de </a:t>
            </a:r>
            <a:r>
              <a:rPr lang="en-US" sz="8800" spc="800" dirty="0" err="1">
                <a:solidFill>
                  <a:srgbClr val="2A1A00"/>
                </a:solidFill>
              </a:rPr>
              <a:t>Thym</a:t>
            </a:r>
            <a:r>
              <a:rPr lang="en-US" sz="8800" spc="800" dirty="0">
                <a:solidFill>
                  <a:srgbClr val="2A1A00"/>
                </a:solidFill>
              </a:rPr>
              <a:t> !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E8EFDFFA-99D1-4010-8BB3-F3C338EC0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4" name="Image 3" descr="Une image contenant fleur, plante, insecte, abeille&#10;&#10;Le contenu généré par l’IA peut être incorrect.">
            <a:extLst>
              <a:ext uri="{FF2B5EF4-FFF2-40B4-BE49-F238E27FC236}">
                <a16:creationId xmlns:a16="http://schemas.microsoft.com/office/drawing/2014/main" id="{05BD81C9-EDDE-C4C6-1F5D-0080E151B5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176" y="38488"/>
            <a:ext cx="5085768" cy="678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79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BB8C1D0E-0B06-46C9-A8BD-A8E13FF9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1ADC4A-8537-4084-99C7-F8D378A64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7889A71-FD5D-BCED-C4DB-A4DAFC3C4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14" y="954923"/>
            <a:ext cx="6219629" cy="45046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9600" spc="800" dirty="0"/>
              <a:t>A la </a:t>
            </a:r>
            <a:r>
              <a:rPr lang="en-US" sz="9600" spc="800" dirty="0" err="1"/>
              <a:t>verticale</a:t>
            </a:r>
            <a:endParaRPr lang="en-US" sz="9600" spc="8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242CC7A-3D6E-47A4-B9D1-860978459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 3" descr="Une image contenant fleur, insecte, plante, arbre&#10;&#10;Le contenu généré par l’IA peut être incorrect.">
            <a:extLst>
              <a:ext uri="{FF2B5EF4-FFF2-40B4-BE49-F238E27FC236}">
                <a16:creationId xmlns:a16="http://schemas.microsoft.com/office/drawing/2014/main" id="{54BB7C1A-D494-55EC-6718-486DBC4120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04" r="1389"/>
          <a:stretch>
            <a:fillRect/>
          </a:stretch>
        </p:blipFill>
        <p:spPr>
          <a:xfrm>
            <a:off x="6909481" y="10"/>
            <a:ext cx="5282519" cy="6857990"/>
          </a:xfrm>
          <a:custGeom>
            <a:avLst/>
            <a:gdLst/>
            <a:ahLst/>
            <a:cxnLst/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33034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BB8C1D0E-0B06-46C9-A8BD-A8E13FF9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1ADC4A-8537-4084-99C7-F8D378A64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E6FD24-FC15-4419-B4F8-87A6F572C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4B719E6-09CD-1EFB-E2A6-547D5A1A2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102" y="1098388"/>
            <a:ext cx="6595694" cy="439498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7200" spc="800" dirty="0"/>
              <a:t>Le </a:t>
            </a:r>
            <a:r>
              <a:rPr lang="en-US" sz="7200" spc="800" dirty="0" err="1"/>
              <a:t>cornouiller</a:t>
            </a:r>
            <a:r>
              <a:rPr lang="en-US" sz="7200" spc="800" dirty="0"/>
              <a:t> </a:t>
            </a:r>
            <a:r>
              <a:rPr lang="en-US" sz="7200" spc="800" dirty="0" err="1"/>
              <a:t>sanguin</a:t>
            </a:r>
            <a:endParaRPr lang="en-US" sz="7200" spc="800" dirty="0"/>
          </a:p>
        </p:txBody>
      </p:sp>
      <p:pic>
        <p:nvPicPr>
          <p:cNvPr id="4" name="Image 3" descr="Une image contenant arbre, plein air, Dipsacales, Graine de plante&#10;&#10;Le contenu généré par l’IA peut être incorrect.">
            <a:extLst>
              <a:ext uri="{FF2B5EF4-FFF2-40B4-BE49-F238E27FC236}">
                <a16:creationId xmlns:a16="http://schemas.microsoft.com/office/drawing/2014/main" id="{96660C71-F621-82A6-D776-2F59566FF7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13" r="2" b="2"/>
          <a:stretch>
            <a:fillRect/>
          </a:stretch>
        </p:blipFill>
        <p:spPr>
          <a:xfrm>
            <a:off x="211015" y="762000"/>
            <a:ext cx="4994031" cy="4911969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F90D41EE-859E-4D0B-8464-D44C2B4D6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" y="0"/>
            <a:ext cx="5362575" cy="6858000"/>
          </a:xfrm>
          <a:custGeom>
            <a:avLst/>
            <a:gdLst>
              <a:gd name="connsiteX0" fmla="*/ 0 w 5362575"/>
              <a:gd name="connsiteY0" fmla="*/ 0 h 6858000"/>
              <a:gd name="connsiteX1" fmla="*/ 5362575 w 5362575"/>
              <a:gd name="connsiteY1" fmla="*/ 0 h 6858000"/>
              <a:gd name="connsiteX2" fmla="*/ 5362575 w 5362575"/>
              <a:gd name="connsiteY2" fmla="*/ 6858000 h 6858000"/>
              <a:gd name="connsiteX3" fmla="*/ 0 w 5362575"/>
              <a:gd name="connsiteY3" fmla="*/ 6858000 h 6858000"/>
              <a:gd name="connsiteX4" fmla="*/ 0 w 5362575"/>
              <a:gd name="connsiteY4" fmla="*/ 0 h 6858000"/>
              <a:gd name="connsiteX5" fmla="*/ 2681287 w 5362575"/>
              <a:gd name="connsiteY5" fmla="*/ 857250 h 6858000"/>
              <a:gd name="connsiteX6" fmla="*/ 2636249 w 5362575"/>
              <a:gd name="connsiteY6" fmla="*/ 861472 h 6858000"/>
              <a:gd name="connsiteX7" fmla="*/ 2592618 w 5362575"/>
              <a:gd name="connsiteY7" fmla="*/ 872732 h 6858000"/>
              <a:gd name="connsiteX8" fmla="*/ 2550395 w 5362575"/>
              <a:gd name="connsiteY8" fmla="*/ 889621 h 6858000"/>
              <a:gd name="connsiteX9" fmla="*/ 2506764 w 5362575"/>
              <a:gd name="connsiteY9" fmla="*/ 910733 h 6858000"/>
              <a:gd name="connsiteX10" fmla="*/ 2465948 w 5362575"/>
              <a:gd name="connsiteY10" fmla="*/ 934660 h 6858000"/>
              <a:gd name="connsiteX11" fmla="*/ 2423725 w 5362575"/>
              <a:gd name="connsiteY11" fmla="*/ 959994 h 6858000"/>
              <a:gd name="connsiteX12" fmla="*/ 2381501 w 5362575"/>
              <a:gd name="connsiteY12" fmla="*/ 982513 h 6858000"/>
              <a:gd name="connsiteX13" fmla="*/ 2339278 w 5362575"/>
              <a:gd name="connsiteY13" fmla="*/ 1005032 h 6858000"/>
              <a:gd name="connsiteX14" fmla="*/ 2297055 w 5362575"/>
              <a:gd name="connsiteY14" fmla="*/ 1021921 h 6858000"/>
              <a:gd name="connsiteX15" fmla="*/ 2253424 w 5362575"/>
              <a:gd name="connsiteY15" fmla="*/ 1033181 h 6858000"/>
              <a:gd name="connsiteX16" fmla="*/ 2209793 w 5362575"/>
              <a:gd name="connsiteY16" fmla="*/ 1038811 h 6858000"/>
              <a:gd name="connsiteX17" fmla="*/ 2163347 w 5362575"/>
              <a:gd name="connsiteY17" fmla="*/ 1038811 h 6858000"/>
              <a:gd name="connsiteX18" fmla="*/ 2115494 w 5362575"/>
              <a:gd name="connsiteY18" fmla="*/ 1035996 h 6858000"/>
              <a:gd name="connsiteX19" fmla="*/ 2067641 w 5362575"/>
              <a:gd name="connsiteY19" fmla="*/ 1030366 h 6858000"/>
              <a:gd name="connsiteX20" fmla="*/ 2019788 w 5362575"/>
              <a:gd name="connsiteY20" fmla="*/ 1023329 h 6858000"/>
              <a:gd name="connsiteX21" fmla="*/ 1971934 w 5362575"/>
              <a:gd name="connsiteY21" fmla="*/ 1017699 h 6858000"/>
              <a:gd name="connsiteX22" fmla="*/ 1924081 w 5362575"/>
              <a:gd name="connsiteY22" fmla="*/ 1013477 h 6858000"/>
              <a:gd name="connsiteX23" fmla="*/ 1879043 w 5362575"/>
              <a:gd name="connsiteY23" fmla="*/ 1014884 h 6858000"/>
              <a:gd name="connsiteX24" fmla="*/ 1835412 w 5362575"/>
              <a:gd name="connsiteY24" fmla="*/ 1020514 h 6858000"/>
              <a:gd name="connsiteX25" fmla="*/ 1793189 w 5362575"/>
              <a:gd name="connsiteY25" fmla="*/ 1033181 h 6858000"/>
              <a:gd name="connsiteX26" fmla="*/ 1758003 w 5362575"/>
              <a:gd name="connsiteY26" fmla="*/ 1051478 h 6858000"/>
              <a:gd name="connsiteX27" fmla="*/ 1724224 w 5362575"/>
              <a:gd name="connsiteY27" fmla="*/ 1075404 h 6858000"/>
              <a:gd name="connsiteX28" fmla="*/ 1694668 w 5362575"/>
              <a:gd name="connsiteY28" fmla="*/ 1103553 h 6858000"/>
              <a:gd name="connsiteX29" fmla="*/ 1665111 w 5362575"/>
              <a:gd name="connsiteY29" fmla="*/ 1135924 h 6858000"/>
              <a:gd name="connsiteX30" fmla="*/ 1638370 w 5362575"/>
              <a:gd name="connsiteY30" fmla="*/ 1169703 h 6858000"/>
              <a:gd name="connsiteX31" fmla="*/ 1611628 w 5362575"/>
              <a:gd name="connsiteY31" fmla="*/ 1204889 h 6858000"/>
              <a:gd name="connsiteX32" fmla="*/ 1584887 w 5362575"/>
              <a:gd name="connsiteY32" fmla="*/ 1240075 h 6858000"/>
              <a:gd name="connsiteX33" fmla="*/ 1558145 w 5362575"/>
              <a:gd name="connsiteY33" fmla="*/ 1273854 h 6858000"/>
              <a:gd name="connsiteX34" fmla="*/ 1529996 w 5362575"/>
              <a:gd name="connsiteY34" fmla="*/ 1306225 h 6858000"/>
              <a:gd name="connsiteX35" fmla="*/ 1497625 w 5362575"/>
              <a:gd name="connsiteY35" fmla="*/ 1334374 h 6858000"/>
              <a:gd name="connsiteX36" fmla="*/ 1466661 w 5362575"/>
              <a:gd name="connsiteY36" fmla="*/ 1359708 h 6858000"/>
              <a:gd name="connsiteX37" fmla="*/ 1431475 w 5362575"/>
              <a:gd name="connsiteY37" fmla="*/ 1379412 h 6858000"/>
              <a:gd name="connsiteX38" fmla="*/ 1393474 w 5362575"/>
              <a:gd name="connsiteY38" fmla="*/ 1396302 h 6858000"/>
              <a:gd name="connsiteX39" fmla="*/ 1352658 w 5362575"/>
              <a:gd name="connsiteY39" fmla="*/ 1410376 h 6858000"/>
              <a:gd name="connsiteX40" fmla="*/ 1310435 w 5362575"/>
              <a:gd name="connsiteY40" fmla="*/ 1423043 h 6858000"/>
              <a:gd name="connsiteX41" fmla="*/ 1268212 w 5362575"/>
              <a:gd name="connsiteY41" fmla="*/ 1434303 h 6858000"/>
              <a:gd name="connsiteX42" fmla="*/ 1224581 w 5362575"/>
              <a:gd name="connsiteY42" fmla="*/ 1445562 h 6858000"/>
              <a:gd name="connsiteX43" fmla="*/ 1183765 w 5362575"/>
              <a:gd name="connsiteY43" fmla="*/ 1458229 h 6858000"/>
              <a:gd name="connsiteX44" fmla="*/ 1142949 w 5362575"/>
              <a:gd name="connsiteY44" fmla="*/ 1472304 h 6858000"/>
              <a:gd name="connsiteX45" fmla="*/ 1104948 w 5362575"/>
              <a:gd name="connsiteY45" fmla="*/ 1489193 h 6858000"/>
              <a:gd name="connsiteX46" fmla="*/ 1071169 w 5362575"/>
              <a:gd name="connsiteY46" fmla="*/ 1510305 h 6858000"/>
              <a:gd name="connsiteX47" fmla="*/ 1040205 w 5362575"/>
              <a:gd name="connsiteY47" fmla="*/ 1535639 h 6858000"/>
              <a:gd name="connsiteX48" fmla="*/ 1014871 w 5362575"/>
              <a:gd name="connsiteY48" fmla="*/ 1566603 h 6858000"/>
              <a:gd name="connsiteX49" fmla="*/ 993760 w 5362575"/>
              <a:gd name="connsiteY49" fmla="*/ 1600381 h 6858000"/>
              <a:gd name="connsiteX50" fmla="*/ 976870 w 5362575"/>
              <a:gd name="connsiteY50" fmla="*/ 1638382 h 6858000"/>
              <a:gd name="connsiteX51" fmla="*/ 962796 w 5362575"/>
              <a:gd name="connsiteY51" fmla="*/ 1679198 h 6858000"/>
              <a:gd name="connsiteX52" fmla="*/ 950129 w 5362575"/>
              <a:gd name="connsiteY52" fmla="*/ 1720014 h 6858000"/>
              <a:gd name="connsiteX53" fmla="*/ 938869 w 5362575"/>
              <a:gd name="connsiteY53" fmla="*/ 1763645 h 6858000"/>
              <a:gd name="connsiteX54" fmla="*/ 927610 w 5362575"/>
              <a:gd name="connsiteY54" fmla="*/ 1805868 h 6858000"/>
              <a:gd name="connsiteX55" fmla="*/ 914943 w 5362575"/>
              <a:gd name="connsiteY55" fmla="*/ 1848092 h 6858000"/>
              <a:gd name="connsiteX56" fmla="*/ 900868 w 5362575"/>
              <a:gd name="connsiteY56" fmla="*/ 1888908 h 6858000"/>
              <a:gd name="connsiteX57" fmla="*/ 883979 w 5362575"/>
              <a:gd name="connsiteY57" fmla="*/ 1926909 h 6858000"/>
              <a:gd name="connsiteX58" fmla="*/ 864275 w 5362575"/>
              <a:gd name="connsiteY58" fmla="*/ 1962095 h 6858000"/>
              <a:gd name="connsiteX59" fmla="*/ 838941 w 5362575"/>
              <a:gd name="connsiteY59" fmla="*/ 1993059 h 6858000"/>
              <a:gd name="connsiteX60" fmla="*/ 810792 w 5362575"/>
              <a:gd name="connsiteY60" fmla="*/ 2025430 h 6858000"/>
              <a:gd name="connsiteX61" fmla="*/ 778420 w 5362575"/>
              <a:gd name="connsiteY61" fmla="*/ 2053579 h 6858000"/>
              <a:gd name="connsiteX62" fmla="*/ 743234 w 5362575"/>
              <a:gd name="connsiteY62" fmla="*/ 2080320 h 6858000"/>
              <a:gd name="connsiteX63" fmla="*/ 708048 w 5362575"/>
              <a:gd name="connsiteY63" fmla="*/ 2107062 h 6858000"/>
              <a:gd name="connsiteX64" fmla="*/ 672862 w 5362575"/>
              <a:gd name="connsiteY64" fmla="*/ 2133803 h 6858000"/>
              <a:gd name="connsiteX65" fmla="*/ 639083 w 5362575"/>
              <a:gd name="connsiteY65" fmla="*/ 2160545 h 6858000"/>
              <a:gd name="connsiteX66" fmla="*/ 606712 w 5362575"/>
              <a:gd name="connsiteY66" fmla="*/ 2190101 h 6858000"/>
              <a:gd name="connsiteX67" fmla="*/ 578563 w 5362575"/>
              <a:gd name="connsiteY67" fmla="*/ 2219658 h 6858000"/>
              <a:gd name="connsiteX68" fmla="*/ 554637 w 5362575"/>
              <a:gd name="connsiteY68" fmla="*/ 2253436 h 6858000"/>
              <a:gd name="connsiteX69" fmla="*/ 536340 w 5362575"/>
              <a:gd name="connsiteY69" fmla="*/ 2288622 h 6858000"/>
              <a:gd name="connsiteX70" fmla="*/ 523673 w 5362575"/>
              <a:gd name="connsiteY70" fmla="*/ 2330846 h 6858000"/>
              <a:gd name="connsiteX71" fmla="*/ 518043 w 5362575"/>
              <a:gd name="connsiteY71" fmla="*/ 2374477 h 6858000"/>
              <a:gd name="connsiteX72" fmla="*/ 516635 w 5362575"/>
              <a:gd name="connsiteY72" fmla="*/ 2419515 h 6858000"/>
              <a:gd name="connsiteX73" fmla="*/ 520858 w 5362575"/>
              <a:gd name="connsiteY73" fmla="*/ 2467368 h 6858000"/>
              <a:gd name="connsiteX74" fmla="*/ 526488 w 5362575"/>
              <a:gd name="connsiteY74" fmla="*/ 2515221 h 6858000"/>
              <a:gd name="connsiteX75" fmla="*/ 533525 w 5362575"/>
              <a:gd name="connsiteY75" fmla="*/ 2563074 h 6858000"/>
              <a:gd name="connsiteX76" fmla="*/ 539155 w 5362575"/>
              <a:gd name="connsiteY76" fmla="*/ 2610927 h 6858000"/>
              <a:gd name="connsiteX77" fmla="*/ 541970 w 5362575"/>
              <a:gd name="connsiteY77" fmla="*/ 2658781 h 6858000"/>
              <a:gd name="connsiteX78" fmla="*/ 541970 w 5362575"/>
              <a:gd name="connsiteY78" fmla="*/ 2705226 h 6858000"/>
              <a:gd name="connsiteX79" fmla="*/ 536340 w 5362575"/>
              <a:gd name="connsiteY79" fmla="*/ 2748857 h 6858000"/>
              <a:gd name="connsiteX80" fmla="*/ 525080 w 5362575"/>
              <a:gd name="connsiteY80" fmla="*/ 2792488 h 6858000"/>
              <a:gd name="connsiteX81" fmla="*/ 508191 w 5362575"/>
              <a:gd name="connsiteY81" fmla="*/ 2833304 h 6858000"/>
              <a:gd name="connsiteX82" fmla="*/ 487079 w 5362575"/>
              <a:gd name="connsiteY82" fmla="*/ 2875527 h 6858000"/>
              <a:gd name="connsiteX83" fmla="*/ 463153 w 5362575"/>
              <a:gd name="connsiteY83" fmla="*/ 2917751 h 6858000"/>
              <a:gd name="connsiteX84" fmla="*/ 437819 w 5362575"/>
              <a:gd name="connsiteY84" fmla="*/ 2959974 h 6858000"/>
              <a:gd name="connsiteX85" fmla="*/ 413892 w 5362575"/>
              <a:gd name="connsiteY85" fmla="*/ 3000790 h 6858000"/>
              <a:gd name="connsiteX86" fmla="*/ 392780 w 5362575"/>
              <a:gd name="connsiteY86" fmla="*/ 3044421 h 6858000"/>
              <a:gd name="connsiteX87" fmla="*/ 375891 w 5362575"/>
              <a:gd name="connsiteY87" fmla="*/ 3086644 h 6858000"/>
              <a:gd name="connsiteX88" fmla="*/ 364631 w 5362575"/>
              <a:gd name="connsiteY88" fmla="*/ 3130275 h 6858000"/>
              <a:gd name="connsiteX89" fmla="*/ 360409 w 5362575"/>
              <a:gd name="connsiteY89" fmla="*/ 3175313 h 6858000"/>
              <a:gd name="connsiteX90" fmla="*/ 364631 w 5362575"/>
              <a:gd name="connsiteY90" fmla="*/ 3220351 h 6858000"/>
              <a:gd name="connsiteX91" fmla="*/ 375891 w 5362575"/>
              <a:gd name="connsiteY91" fmla="*/ 3263982 h 6858000"/>
              <a:gd name="connsiteX92" fmla="*/ 392780 w 5362575"/>
              <a:gd name="connsiteY92" fmla="*/ 3306206 h 6858000"/>
              <a:gd name="connsiteX93" fmla="*/ 413892 w 5362575"/>
              <a:gd name="connsiteY93" fmla="*/ 3349836 h 6858000"/>
              <a:gd name="connsiteX94" fmla="*/ 437819 w 5362575"/>
              <a:gd name="connsiteY94" fmla="*/ 3390652 h 6858000"/>
              <a:gd name="connsiteX95" fmla="*/ 463153 w 5362575"/>
              <a:gd name="connsiteY95" fmla="*/ 3432876 h 6858000"/>
              <a:gd name="connsiteX96" fmla="*/ 487079 w 5362575"/>
              <a:gd name="connsiteY96" fmla="*/ 3475099 h 6858000"/>
              <a:gd name="connsiteX97" fmla="*/ 508191 w 5362575"/>
              <a:gd name="connsiteY97" fmla="*/ 3517322 h 6858000"/>
              <a:gd name="connsiteX98" fmla="*/ 525080 w 5362575"/>
              <a:gd name="connsiteY98" fmla="*/ 3558138 h 6858000"/>
              <a:gd name="connsiteX99" fmla="*/ 536340 w 5362575"/>
              <a:gd name="connsiteY99" fmla="*/ 3601769 h 6858000"/>
              <a:gd name="connsiteX100" fmla="*/ 541970 w 5362575"/>
              <a:gd name="connsiteY100" fmla="*/ 3645400 h 6858000"/>
              <a:gd name="connsiteX101" fmla="*/ 541970 w 5362575"/>
              <a:gd name="connsiteY101" fmla="*/ 3691846 h 6858000"/>
              <a:gd name="connsiteX102" fmla="*/ 539155 w 5362575"/>
              <a:gd name="connsiteY102" fmla="*/ 3739699 h 6858000"/>
              <a:gd name="connsiteX103" fmla="*/ 533525 w 5362575"/>
              <a:gd name="connsiteY103" fmla="*/ 3787552 h 6858000"/>
              <a:gd name="connsiteX104" fmla="*/ 526488 w 5362575"/>
              <a:gd name="connsiteY104" fmla="*/ 3835405 h 6858000"/>
              <a:gd name="connsiteX105" fmla="*/ 520858 w 5362575"/>
              <a:gd name="connsiteY105" fmla="*/ 3883258 h 6858000"/>
              <a:gd name="connsiteX106" fmla="*/ 516635 w 5362575"/>
              <a:gd name="connsiteY106" fmla="*/ 3931111 h 6858000"/>
              <a:gd name="connsiteX107" fmla="*/ 518043 w 5362575"/>
              <a:gd name="connsiteY107" fmla="*/ 3976150 h 6858000"/>
              <a:gd name="connsiteX108" fmla="*/ 523673 w 5362575"/>
              <a:gd name="connsiteY108" fmla="*/ 4019781 h 6858000"/>
              <a:gd name="connsiteX109" fmla="*/ 536340 w 5362575"/>
              <a:gd name="connsiteY109" fmla="*/ 4062004 h 6858000"/>
              <a:gd name="connsiteX110" fmla="*/ 554637 w 5362575"/>
              <a:gd name="connsiteY110" fmla="*/ 4097190 h 6858000"/>
              <a:gd name="connsiteX111" fmla="*/ 578563 w 5362575"/>
              <a:gd name="connsiteY111" fmla="*/ 4130969 h 6858000"/>
              <a:gd name="connsiteX112" fmla="*/ 606712 w 5362575"/>
              <a:gd name="connsiteY112" fmla="*/ 4160525 h 6858000"/>
              <a:gd name="connsiteX113" fmla="*/ 639083 w 5362575"/>
              <a:gd name="connsiteY113" fmla="*/ 4190081 h 6858000"/>
              <a:gd name="connsiteX114" fmla="*/ 672862 w 5362575"/>
              <a:gd name="connsiteY114" fmla="*/ 4216823 h 6858000"/>
              <a:gd name="connsiteX115" fmla="*/ 708048 w 5362575"/>
              <a:gd name="connsiteY115" fmla="*/ 4243564 h 6858000"/>
              <a:gd name="connsiteX116" fmla="*/ 743234 w 5362575"/>
              <a:gd name="connsiteY116" fmla="*/ 4270306 h 6858000"/>
              <a:gd name="connsiteX117" fmla="*/ 778420 w 5362575"/>
              <a:gd name="connsiteY117" fmla="*/ 4297047 h 6858000"/>
              <a:gd name="connsiteX118" fmla="*/ 810792 w 5362575"/>
              <a:gd name="connsiteY118" fmla="*/ 4325196 h 6858000"/>
              <a:gd name="connsiteX119" fmla="*/ 838941 w 5362575"/>
              <a:gd name="connsiteY119" fmla="*/ 4357567 h 6858000"/>
              <a:gd name="connsiteX120" fmla="*/ 864275 w 5362575"/>
              <a:gd name="connsiteY120" fmla="*/ 4388531 h 6858000"/>
              <a:gd name="connsiteX121" fmla="*/ 883979 w 5362575"/>
              <a:gd name="connsiteY121" fmla="*/ 4423717 h 6858000"/>
              <a:gd name="connsiteX122" fmla="*/ 900868 w 5362575"/>
              <a:gd name="connsiteY122" fmla="*/ 4461718 h 6858000"/>
              <a:gd name="connsiteX123" fmla="*/ 914943 w 5362575"/>
              <a:gd name="connsiteY123" fmla="*/ 4502534 h 6858000"/>
              <a:gd name="connsiteX124" fmla="*/ 927610 w 5362575"/>
              <a:gd name="connsiteY124" fmla="*/ 4544758 h 6858000"/>
              <a:gd name="connsiteX125" fmla="*/ 938869 w 5362575"/>
              <a:gd name="connsiteY125" fmla="*/ 4586981 h 6858000"/>
              <a:gd name="connsiteX126" fmla="*/ 950129 w 5362575"/>
              <a:gd name="connsiteY126" fmla="*/ 4630612 h 6858000"/>
              <a:gd name="connsiteX127" fmla="*/ 962796 w 5362575"/>
              <a:gd name="connsiteY127" fmla="*/ 4671428 h 6858000"/>
              <a:gd name="connsiteX128" fmla="*/ 976870 w 5362575"/>
              <a:gd name="connsiteY128" fmla="*/ 4712244 h 6858000"/>
              <a:gd name="connsiteX129" fmla="*/ 993760 w 5362575"/>
              <a:gd name="connsiteY129" fmla="*/ 4750245 h 6858000"/>
              <a:gd name="connsiteX130" fmla="*/ 1014871 w 5362575"/>
              <a:gd name="connsiteY130" fmla="*/ 4784024 h 6858000"/>
              <a:gd name="connsiteX131" fmla="*/ 1040205 w 5362575"/>
              <a:gd name="connsiteY131" fmla="*/ 4814987 h 6858000"/>
              <a:gd name="connsiteX132" fmla="*/ 1071169 w 5362575"/>
              <a:gd name="connsiteY132" fmla="*/ 4840321 h 6858000"/>
              <a:gd name="connsiteX133" fmla="*/ 1104948 w 5362575"/>
              <a:gd name="connsiteY133" fmla="*/ 4861433 h 6858000"/>
              <a:gd name="connsiteX134" fmla="*/ 1142949 w 5362575"/>
              <a:gd name="connsiteY134" fmla="*/ 4878322 h 6858000"/>
              <a:gd name="connsiteX135" fmla="*/ 1183765 w 5362575"/>
              <a:gd name="connsiteY135" fmla="*/ 4892397 h 6858000"/>
              <a:gd name="connsiteX136" fmla="*/ 1224581 w 5362575"/>
              <a:gd name="connsiteY136" fmla="*/ 4905064 h 6858000"/>
              <a:gd name="connsiteX137" fmla="*/ 1268212 w 5362575"/>
              <a:gd name="connsiteY137" fmla="*/ 4916323 h 6858000"/>
              <a:gd name="connsiteX138" fmla="*/ 1310435 w 5362575"/>
              <a:gd name="connsiteY138" fmla="*/ 4927583 h 6858000"/>
              <a:gd name="connsiteX139" fmla="*/ 1352658 w 5362575"/>
              <a:gd name="connsiteY139" fmla="*/ 4940250 h 6858000"/>
              <a:gd name="connsiteX140" fmla="*/ 1393474 w 5362575"/>
              <a:gd name="connsiteY140" fmla="*/ 4954324 h 6858000"/>
              <a:gd name="connsiteX141" fmla="*/ 1431475 w 5362575"/>
              <a:gd name="connsiteY141" fmla="*/ 4971214 h 6858000"/>
              <a:gd name="connsiteX142" fmla="*/ 1466661 w 5362575"/>
              <a:gd name="connsiteY142" fmla="*/ 4990918 h 6858000"/>
              <a:gd name="connsiteX143" fmla="*/ 1497625 w 5362575"/>
              <a:gd name="connsiteY143" fmla="*/ 5016252 h 6858000"/>
              <a:gd name="connsiteX144" fmla="*/ 1529996 w 5362575"/>
              <a:gd name="connsiteY144" fmla="*/ 5044401 h 6858000"/>
              <a:gd name="connsiteX145" fmla="*/ 1558145 w 5362575"/>
              <a:gd name="connsiteY145" fmla="*/ 5076772 h 6858000"/>
              <a:gd name="connsiteX146" fmla="*/ 1584887 w 5362575"/>
              <a:gd name="connsiteY146" fmla="*/ 5110551 h 6858000"/>
              <a:gd name="connsiteX147" fmla="*/ 1611628 w 5362575"/>
              <a:gd name="connsiteY147" fmla="*/ 5145737 h 6858000"/>
              <a:gd name="connsiteX148" fmla="*/ 1638370 w 5362575"/>
              <a:gd name="connsiteY148" fmla="*/ 5180923 h 6858000"/>
              <a:gd name="connsiteX149" fmla="*/ 1665111 w 5362575"/>
              <a:gd name="connsiteY149" fmla="*/ 5214702 h 6858000"/>
              <a:gd name="connsiteX150" fmla="*/ 1694668 w 5362575"/>
              <a:gd name="connsiteY150" fmla="*/ 5247073 h 6858000"/>
              <a:gd name="connsiteX151" fmla="*/ 1724224 w 5362575"/>
              <a:gd name="connsiteY151" fmla="*/ 5275222 h 6858000"/>
              <a:gd name="connsiteX152" fmla="*/ 1758003 w 5362575"/>
              <a:gd name="connsiteY152" fmla="*/ 5299149 h 6858000"/>
              <a:gd name="connsiteX153" fmla="*/ 1793189 w 5362575"/>
              <a:gd name="connsiteY153" fmla="*/ 5317446 h 6858000"/>
              <a:gd name="connsiteX154" fmla="*/ 1835412 w 5362575"/>
              <a:gd name="connsiteY154" fmla="*/ 5330113 h 6858000"/>
              <a:gd name="connsiteX155" fmla="*/ 1879043 w 5362575"/>
              <a:gd name="connsiteY155" fmla="*/ 5335742 h 6858000"/>
              <a:gd name="connsiteX156" fmla="*/ 1924081 w 5362575"/>
              <a:gd name="connsiteY156" fmla="*/ 5337150 h 6858000"/>
              <a:gd name="connsiteX157" fmla="*/ 1971934 w 5362575"/>
              <a:gd name="connsiteY157" fmla="*/ 5332927 h 6858000"/>
              <a:gd name="connsiteX158" fmla="*/ 2019788 w 5362575"/>
              <a:gd name="connsiteY158" fmla="*/ 5327298 h 6858000"/>
              <a:gd name="connsiteX159" fmla="*/ 2067641 w 5362575"/>
              <a:gd name="connsiteY159" fmla="*/ 5320260 h 6858000"/>
              <a:gd name="connsiteX160" fmla="*/ 2115494 w 5362575"/>
              <a:gd name="connsiteY160" fmla="*/ 5314631 h 6858000"/>
              <a:gd name="connsiteX161" fmla="*/ 2163347 w 5362575"/>
              <a:gd name="connsiteY161" fmla="*/ 5311816 h 6858000"/>
              <a:gd name="connsiteX162" fmla="*/ 2209793 w 5362575"/>
              <a:gd name="connsiteY162" fmla="*/ 5311816 h 6858000"/>
              <a:gd name="connsiteX163" fmla="*/ 2253424 w 5362575"/>
              <a:gd name="connsiteY163" fmla="*/ 5317446 h 6858000"/>
              <a:gd name="connsiteX164" fmla="*/ 2297055 w 5362575"/>
              <a:gd name="connsiteY164" fmla="*/ 5328705 h 6858000"/>
              <a:gd name="connsiteX165" fmla="*/ 2339278 w 5362575"/>
              <a:gd name="connsiteY165" fmla="*/ 5345594 h 6858000"/>
              <a:gd name="connsiteX166" fmla="*/ 2381501 w 5362575"/>
              <a:gd name="connsiteY166" fmla="*/ 5368114 h 6858000"/>
              <a:gd name="connsiteX167" fmla="*/ 2423725 w 5362575"/>
              <a:gd name="connsiteY167" fmla="*/ 5390633 h 6858000"/>
              <a:gd name="connsiteX168" fmla="*/ 2465948 w 5362575"/>
              <a:gd name="connsiteY168" fmla="*/ 5415967 h 6858000"/>
              <a:gd name="connsiteX169" fmla="*/ 2506764 w 5362575"/>
              <a:gd name="connsiteY169" fmla="*/ 5439893 h 6858000"/>
              <a:gd name="connsiteX170" fmla="*/ 2550395 w 5362575"/>
              <a:gd name="connsiteY170" fmla="*/ 5461005 h 6858000"/>
              <a:gd name="connsiteX171" fmla="*/ 2592618 w 5362575"/>
              <a:gd name="connsiteY171" fmla="*/ 5477894 h 6858000"/>
              <a:gd name="connsiteX172" fmla="*/ 2636249 w 5362575"/>
              <a:gd name="connsiteY172" fmla="*/ 5489154 h 6858000"/>
              <a:gd name="connsiteX173" fmla="*/ 2681287 w 5362575"/>
              <a:gd name="connsiteY173" fmla="*/ 5493376 h 6858000"/>
              <a:gd name="connsiteX174" fmla="*/ 2726325 w 5362575"/>
              <a:gd name="connsiteY174" fmla="*/ 5489154 h 6858000"/>
              <a:gd name="connsiteX175" fmla="*/ 2769956 w 5362575"/>
              <a:gd name="connsiteY175" fmla="*/ 5477894 h 6858000"/>
              <a:gd name="connsiteX176" fmla="*/ 2812180 w 5362575"/>
              <a:gd name="connsiteY176" fmla="*/ 5461005 h 6858000"/>
              <a:gd name="connsiteX177" fmla="*/ 2855810 w 5362575"/>
              <a:gd name="connsiteY177" fmla="*/ 5439893 h 6858000"/>
              <a:gd name="connsiteX178" fmla="*/ 2896626 w 5362575"/>
              <a:gd name="connsiteY178" fmla="*/ 5415967 h 6858000"/>
              <a:gd name="connsiteX179" fmla="*/ 2938850 w 5362575"/>
              <a:gd name="connsiteY179" fmla="*/ 5390633 h 6858000"/>
              <a:gd name="connsiteX180" fmla="*/ 2981073 w 5362575"/>
              <a:gd name="connsiteY180" fmla="*/ 5368114 h 6858000"/>
              <a:gd name="connsiteX181" fmla="*/ 3023296 w 5362575"/>
              <a:gd name="connsiteY181" fmla="*/ 5345594 h 6858000"/>
              <a:gd name="connsiteX182" fmla="*/ 3064112 w 5362575"/>
              <a:gd name="connsiteY182" fmla="*/ 5328705 h 6858000"/>
              <a:gd name="connsiteX183" fmla="*/ 3109151 w 5362575"/>
              <a:gd name="connsiteY183" fmla="*/ 5317446 h 6858000"/>
              <a:gd name="connsiteX184" fmla="*/ 3152781 w 5362575"/>
              <a:gd name="connsiteY184" fmla="*/ 5311816 h 6858000"/>
              <a:gd name="connsiteX185" fmla="*/ 3199227 w 5362575"/>
              <a:gd name="connsiteY185" fmla="*/ 5311816 h 6858000"/>
              <a:gd name="connsiteX186" fmla="*/ 3247080 w 5362575"/>
              <a:gd name="connsiteY186" fmla="*/ 5314631 h 6858000"/>
              <a:gd name="connsiteX187" fmla="*/ 3294933 w 5362575"/>
              <a:gd name="connsiteY187" fmla="*/ 5320260 h 6858000"/>
              <a:gd name="connsiteX188" fmla="*/ 3342787 w 5362575"/>
              <a:gd name="connsiteY188" fmla="*/ 5327298 h 6858000"/>
              <a:gd name="connsiteX189" fmla="*/ 3390640 w 5362575"/>
              <a:gd name="connsiteY189" fmla="*/ 5332927 h 6858000"/>
              <a:gd name="connsiteX190" fmla="*/ 3438493 w 5362575"/>
              <a:gd name="connsiteY190" fmla="*/ 5337150 h 6858000"/>
              <a:gd name="connsiteX191" fmla="*/ 3483531 w 5362575"/>
              <a:gd name="connsiteY191" fmla="*/ 5335742 h 6858000"/>
              <a:gd name="connsiteX192" fmla="*/ 3527162 w 5362575"/>
              <a:gd name="connsiteY192" fmla="*/ 5330113 h 6858000"/>
              <a:gd name="connsiteX193" fmla="*/ 3569385 w 5362575"/>
              <a:gd name="connsiteY193" fmla="*/ 5317446 h 6858000"/>
              <a:gd name="connsiteX194" fmla="*/ 3604572 w 5362575"/>
              <a:gd name="connsiteY194" fmla="*/ 5299149 h 6858000"/>
              <a:gd name="connsiteX195" fmla="*/ 3638350 w 5362575"/>
              <a:gd name="connsiteY195" fmla="*/ 5275222 h 6858000"/>
              <a:gd name="connsiteX196" fmla="*/ 3667907 w 5362575"/>
              <a:gd name="connsiteY196" fmla="*/ 5247073 h 6858000"/>
              <a:gd name="connsiteX197" fmla="*/ 3697463 w 5362575"/>
              <a:gd name="connsiteY197" fmla="*/ 5214702 h 6858000"/>
              <a:gd name="connsiteX198" fmla="*/ 3724204 w 5362575"/>
              <a:gd name="connsiteY198" fmla="*/ 5180923 h 6858000"/>
              <a:gd name="connsiteX199" fmla="*/ 3750946 w 5362575"/>
              <a:gd name="connsiteY199" fmla="*/ 5145737 h 6858000"/>
              <a:gd name="connsiteX200" fmla="*/ 3777687 w 5362575"/>
              <a:gd name="connsiteY200" fmla="*/ 5110551 h 6858000"/>
              <a:gd name="connsiteX201" fmla="*/ 3804429 w 5362575"/>
              <a:gd name="connsiteY201" fmla="*/ 5076772 h 6858000"/>
              <a:gd name="connsiteX202" fmla="*/ 3832578 w 5362575"/>
              <a:gd name="connsiteY202" fmla="*/ 5044401 h 6858000"/>
              <a:gd name="connsiteX203" fmla="*/ 3864949 w 5362575"/>
              <a:gd name="connsiteY203" fmla="*/ 5016252 h 6858000"/>
              <a:gd name="connsiteX204" fmla="*/ 3895913 w 5362575"/>
              <a:gd name="connsiteY204" fmla="*/ 4990918 h 6858000"/>
              <a:gd name="connsiteX205" fmla="*/ 3931099 w 5362575"/>
              <a:gd name="connsiteY205" fmla="*/ 4971214 h 6858000"/>
              <a:gd name="connsiteX206" fmla="*/ 3969100 w 5362575"/>
              <a:gd name="connsiteY206" fmla="*/ 4954324 h 6858000"/>
              <a:gd name="connsiteX207" fmla="*/ 4009916 w 5362575"/>
              <a:gd name="connsiteY207" fmla="*/ 4940250 h 6858000"/>
              <a:gd name="connsiteX208" fmla="*/ 4052139 w 5362575"/>
              <a:gd name="connsiteY208" fmla="*/ 4927583 h 6858000"/>
              <a:gd name="connsiteX209" fmla="*/ 4094363 w 5362575"/>
              <a:gd name="connsiteY209" fmla="*/ 4916323 h 6858000"/>
              <a:gd name="connsiteX210" fmla="*/ 4137993 w 5362575"/>
              <a:gd name="connsiteY210" fmla="*/ 4905064 h 6858000"/>
              <a:gd name="connsiteX211" fmla="*/ 4178809 w 5362575"/>
              <a:gd name="connsiteY211" fmla="*/ 4892397 h 6858000"/>
              <a:gd name="connsiteX212" fmla="*/ 4219625 w 5362575"/>
              <a:gd name="connsiteY212" fmla="*/ 4878322 h 6858000"/>
              <a:gd name="connsiteX213" fmla="*/ 4257626 w 5362575"/>
              <a:gd name="connsiteY213" fmla="*/ 4861433 h 6858000"/>
              <a:gd name="connsiteX214" fmla="*/ 4291405 w 5362575"/>
              <a:gd name="connsiteY214" fmla="*/ 4840321 h 6858000"/>
              <a:gd name="connsiteX215" fmla="*/ 4322369 w 5362575"/>
              <a:gd name="connsiteY215" fmla="*/ 4814987 h 6858000"/>
              <a:gd name="connsiteX216" fmla="*/ 4347703 w 5362575"/>
              <a:gd name="connsiteY216" fmla="*/ 4784024 h 6858000"/>
              <a:gd name="connsiteX217" fmla="*/ 4368815 w 5362575"/>
              <a:gd name="connsiteY217" fmla="*/ 4750245 h 6858000"/>
              <a:gd name="connsiteX218" fmla="*/ 4385704 w 5362575"/>
              <a:gd name="connsiteY218" fmla="*/ 4712244 h 6858000"/>
              <a:gd name="connsiteX219" fmla="*/ 4399778 w 5362575"/>
              <a:gd name="connsiteY219" fmla="*/ 4671428 h 6858000"/>
              <a:gd name="connsiteX220" fmla="*/ 4412445 w 5362575"/>
              <a:gd name="connsiteY220" fmla="*/ 4630612 h 6858000"/>
              <a:gd name="connsiteX221" fmla="*/ 4423705 w 5362575"/>
              <a:gd name="connsiteY221" fmla="*/ 4586981 h 6858000"/>
              <a:gd name="connsiteX222" fmla="*/ 4434964 w 5362575"/>
              <a:gd name="connsiteY222" fmla="*/ 4544758 h 6858000"/>
              <a:gd name="connsiteX223" fmla="*/ 4447632 w 5362575"/>
              <a:gd name="connsiteY223" fmla="*/ 4502534 h 6858000"/>
              <a:gd name="connsiteX224" fmla="*/ 4461706 w 5362575"/>
              <a:gd name="connsiteY224" fmla="*/ 4461718 h 6858000"/>
              <a:gd name="connsiteX225" fmla="*/ 4478595 w 5362575"/>
              <a:gd name="connsiteY225" fmla="*/ 4423717 h 6858000"/>
              <a:gd name="connsiteX226" fmla="*/ 4498300 w 5362575"/>
              <a:gd name="connsiteY226" fmla="*/ 4388531 h 6858000"/>
              <a:gd name="connsiteX227" fmla="*/ 4523634 w 5362575"/>
              <a:gd name="connsiteY227" fmla="*/ 4357567 h 6858000"/>
              <a:gd name="connsiteX228" fmla="*/ 4551782 w 5362575"/>
              <a:gd name="connsiteY228" fmla="*/ 4325196 h 6858000"/>
              <a:gd name="connsiteX229" fmla="*/ 4584154 w 5362575"/>
              <a:gd name="connsiteY229" fmla="*/ 4297047 h 6858000"/>
              <a:gd name="connsiteX230" fmla="*/ 4617933 w 5362575"/>
              <a:gd name="connsiteY230" fmla="*/ 4270306 h 6858000"/>
              <a:gd name="connsiteX231" fmla="*/ 4654526 w 5362575"/>
              <a:gd name="connsiteY231" fmla="*/ 4243564 h 6858000"/>
              <a:gd name="connsiteX232" fmla="*/ 4689712 w 5362575"/>
              <a:gd name="connsiteY232" fmla="*/ 4216823 h 6858000"/>
              <a:gd name="connsiteX233" fmla="*/ 4723491 w 5362575"/>
              <a:gd name="connsiteY233" fmla="*/ 4190081 h 6858000"/>
              <a:gd name="connsiteX234" fmla="*/ 4755862 w 5362575"/>
              <a:gd name="connsiteY234" fmla="*/ 4160525 h 6858000"/>
              <a:gd name="connsiteX235" fmla="*/ 4784011 w 5362575"/>
              <a:gd name="connsiteY235" fmla="*/ 4130969 h 6858000"/>
              <a:gd name="connsiteX236" fmla="*/ 4807938 w 5362575"/>
              <a:gd name="connsiteY236" fmla="*/ 4097190 h 6858000"/>
              <a:gd name="connsiteX237" fmla="*/ 4826235 w 5362575"/>
              <a:gd name="connsiteY237" fmla="*/ 4062004 h 6858000"/>
              <a:gd name="connsiteX238" fmla="*/ 4838902 w 5362575"/>
              <a:gd name="connsiteY238" fmla="*/ 4019781 h 6858000"/>
              <a:gd name="connsiteX239" fmla="*/ 4844531 w 5362575"/>
              <a:gd name="connsiteY239" fmla="*/ 3976150 h 6858000"/>
              <a:gd name="connsiteX240" fmla="*/ 4845939 w 5362575"/>
              <a:gd name="connsiteY240" fmla="*/ 3931111 h 6858000"/>
              <a:gd name="connsiteX241" fmla="*/ 4841716 w 5362575"/>
              <a:gd name="connsiteY241" fmla="*/ 3883258 h 6858000"/>
              <a:gd name="connsiteX242" fmla="*/ 4836087 w 5362575"/>
              <a:gd name="connsiteY242" fmla="*/ 3835405 h 6858000"/>
              <a:gd name="connsiteX243" fmla="*/ 4829049 w 5362575"/>
              <a:gd name="connsiteY243" fmla="*/ 3787552 h 6858000"/>
              <a:gd name="connsiteX244" fmla="*/ 4823420 w 5362575"/>
              <a:gd name="connsiteY244" fmla="*/ 3739699 h 6858000"/>
              <a:gd name="connsiteX245" fmla="*/ 4820605 w 5362575"/>
              <a:gd name="connsiteY245" fmla="*/ 3691846 h 6858000"/>
              <a:gd name="connsiteX246" fmla="*/ 4820605 w 5362575"/>
              <a:gd name="connsiteY246" fmla="*/ 3645400 h 6858000"/>
              <a:gd name="connsiteX247" fmla="*/ 4826235 w 5362575"/>
              <a:gd name="connsiteY247" fmla="*/ 3601769 h 6858000"/>
              <a:gd name="connsiteX248" fmla="*/ 4837494 w 5362575"/>
              <a:gd name="connsiteY248" fmla="*/ 3558138 h 6858000"/>
              <a:gd name="connsiteX249" fmla="*/ 4854383 w 5362575"/>
              <a:gd name="connsiteY249" fmla="*/ 3517322 h 6858000"/>
              <a:gd name="connsiteX250" fmla="*/ 4876903 w 5362575"/>
              <a:gd name="connsiteY250" fmla="*/ 3475099 h 6858000"/>
              <a:gd name="connsiteX251" fmla="*/ 4899422 w 5362575"/>
              <a:gd name="connsiteY251" fmla="*/ 3432876 h 6858000"/>
              <a:gd name="connsiteX252" fmla="*/ 4924756 w 5362575"/>
              <a:gd name="connsiteY252" fmla="*/ 3390652 h 6858000"/>
              <a:gd name="connsiteX253" fmla="*/ 4948682 w 5362575"/>
              <a:gd name="connsiteY253" fmla="*/ 3349836 h 6858000"/>
              <a:gd name="connsiteX254" fmla="*/ 4969794 w 5362575"/>
              <a:gd name="connsiteY254" fmla="*/ 3306206 h 6858000"/>
              <a:gd name="connsiteX255" fmla="*/ 4986683 w 5362575"/>
              <a:gd name="connsiteY255" fmla="*/ 3263982 h 6858000"/>
              <a:gd name="connsiteX256" fmla="*/ 4997943 w 5362575"/>
              <a:gd name="connsiteY256" fmla="*/ 3220351 h 6858000"/>
              <a:gd name="connsiteX257" fmla="*/ 5002165 w 5362575"/>
              <a:gd name="connsiteY257" fmla="*/ 3175313 h 6858000"/>
              <a:gd name="connsiteX258" fmla="*/ 4997943 w 5362575"/>
              <a:gd name="connsiteY258" fmla="*/ 3130275 h 6858000"/>
              <a:gd name="connsiteX259" fmla="*/ 4986683 w 5362575"/>
              <a:gd name="connsiteY259" fmla="*/ 3086644 h 6858000"/>
              <a:gd name="connsiteX260" fmla="*/ 4969794 w 5362575"/>
              <a:gd name="connsiteY260" fmla="*/ 3044421 h 6858000"/>
              <a:gd name="connsiteX261" fmla="*/ 4948682 w 5362575"/>
              <a:gd name="connsiteY261" fmla="*/ 3000790 h 6858000"/>
              <a:gd name="connsiteX262" fmla="*/ 4924756 w 5362575"/>
              <a:gd name="connsiteY262" fmla="*/ 2959974 h 6858000"/>
              <a:gd name="connsiteX263" fmla="*/ 4899422 w 5362575"/>
              <a:gd name="connsiteY263" fmla="*/ 2917751 h 6858000"/>
              <a:gd name="connsiteX264" fmla="*/ 4876903 w 5362575"/>
              <a:gd name="connsiteY264" fmla="*/ 2875527 h 6858000"/>
              <a:gd name="connsiteX265" fmla="*/ 4854383 w 5362575"/>
              <a:gd name="connsiteY265" fmla="*/ 2833304 h 6858000"/>
              <a:gd name="connsiteX266" fmla="*/ 4837494 w 5362575"/>
              <a:gd name="connsiteY266" fmla="*/ 2792488 h 6858000"/>
              <a:gd name="connsiteX267" fmla="*/ 4826235 w 5362575"/>
              <a:gd name="connsiteY267" fmla="*/ 2748857 h 6858000"/>
              <a:gd name="connsiteX268" fmla="*/ 4820605 w 5362575"/>
              <a:gd name="connsiteY268" fmla="*/ 2705226 h 6858000"/>
              <a:gd name="connsiteX269" fmla="*/ 4820605 w 5362575"/>
              <a:gd name="connsiteY269" fmla="*/ 2658781 h 6858000"/>
              <a:gd name="connsiteX270" fmla="*/ 4823420 w 5362575"/>
              <a:gd name="connsiteY270" fmla="*/ 2610927 h 6858000"/>
              <a:gd name="connsiteX271" fmla="*/ 4829049 w 5362575"/>
              <a:gd name="connsiteY271" fmla="*/ 2563074 h 6858000"/>
              <a:gd name="connsiteX272" fmla="*/ 4836087 w 5362575"/>
              <a:gd name="connsiteY272" fmla="*/ 2515221 h 6858000"/>
              <a:gd name="connsiteX273" fmla="*/ 4841716 w 5362575"/>
              <a:gd name="connsiteY273" fmla="*/ 2467368 h 6858000"/>
              <a:gd name="connsiteX274" fmla="*/ 4845939 w 5362575"/>
              <a:gd name="connsiteY274" fmla="*/ 2419515 h 6858000"/>
              <a:gd name="connsiteX275" fmla="*/ 4844531 w 5362575"/>
              <a:gd name="connsiteY275" fmla="*/ 2374477 h 6858000"/>
              <a:gd name="connsiteX276" fmla="*/ 4838902 w 5362575"/>
              <a:gd name="connsiteY276" fmla="*/ 2330846 h 6858000"/>
              <a:gd name="connsiteX277" fmla="*/ 4826235 w 5362575"/>
              <a:gd name="connsiteY277" fmla="*/ 2288622 h 6858000"/>
              <a:gd name="connsiteX278" fmla="*/ 4807938 w 5362575"/>
              <a:gd name="connsiteY278" fmla="*/ 2253436 h 6858000"/>
              <a:gd name="connsiteX279" fmla="*/ 4784011 w 5362575"/>
              <a:gd name="connsiteY279" fmla="*/ 2219658 h 6858000"/>
              <a:gd name="connsiteX280" fmla="*/ 4755862 w 5362575"/>
              <a:gd name="connsiteY280" fmla="*/ 2190101 h 6858000"/>
              <a:gd name="connsiteX281" fmla="*/ 4723491 w 5362575"/>
              <a:gd name="connsiteY281" fmla="*/ 2160545 h 6858000"/>
              <a:gd name="connsiteX282" fmla="*/ 4689712 w 5362575"/>
              <a:gd name="connsiteY282" fmla="*/ 2133803 h 6858000"/>
              <a:gd name="connsiteX283" fmla="*/ 4654526 w 5362575"/>
              <a:gd name="connsiteY283" fmla="*/ 2107062 h 6858000"/>
              <a:gd name="connsiteX284" fmla="*/ 4617933 w 5362575"/>
              <a:gd name="connsiteY284" fmla="*/ 2080320 h 6858000"/>
              <a:gd name="connsiteX285" fmla="*/ 4584154 w 5362575"/>
              <a:gd name="connsiteY285" fmla="*/ 2053579 h 6858000"/>
              <a:gd name="connsiteX286" fmla="*/ 4551782 w 5362575"/>
              <a:gd name="connsiteY286" fmla="*/ 2025430 h 6858000"/>
              <a:gd name="connsiteX287" fmla="*/ 4523634 w 5362575"/>
              <a:gd name="connsiteY287" fmla="*/ 1993059 h 6858000"/>
              <a:gd name="connsiteX288" fmla="*/ 4498300 w 5362575"/>
              <a:gd name="connsiteY288" fmla="*/ 1962095 h 6858000"/>
              <a:gd name="connsiteX289" fmla="*/ 4478595 w 5362575"/>
              <a:gd name="connsiteY289" fmla="*/ 1926909 h 6858000"/>
              <a:gd name="connsiteX290" fmla="*/ 4461706 w 5362575"/>
              <a:gd name="connsiteY290" fmla="*/ 1888908 h 6858000"/>
              <a:gd name="connsiteX291" fmla="*/ 4447632 w 5362575"/>
              <a:gd name="connsiteY291" fmla="*/ 1848092 h 6858000"/>
              <a:gd name="connsiteX292" fmla="*/ 4434964 w 5362575"/>
              <a:gd name="connsiteY292" fmla="*/ 1805868 h 6858000"/>
              <a:gd name="connsiteX293" fmla="*/ 4423705 w 5362575"/>
              <a:gd name="connsiteY293" fmla="*/ 1763645 h 6858000"/>
              <a:gd name="connsiteX294" fmla="*/ 4412445 w 5362575"/>
              <a:gd name="connsiteY294" fmla="*/ 1720014 h 6858000"/>
              <a:gd name="connsiteX295" fmla="*/ 4399778 w 5362575"/>
              <a:gd name="connsiteY295" fmla="*/ 1679198 h 6858000"/>
              <a:gd name="connsiteX296" fmla="*/ 4385704 w 5362575"/>
              <a:gd name="connsiteY296" fmla="*/ 1638382 h 6858000"/>
              <a:gd name="connsiteX297" fmla="*/ 4368815 w 5362575"/>
              <a:gd name="connsiteY297" fmla="*/ 1600381 h 6858000"/>
              <a:gd name="connsiteX298" fmla="*/ 4347703 w 5362575"/>
              <a:gd name="connsiteY298" fmla="*/ 1566603 h 6858000"/>
              <a:gd name="connsiteX299" fmla="*/ 4322369 w 5362575"/>
              <a:gd name="connsiteY299" fmla="*/ 1535639 h 6858000"/>
              <a:gd name="connsiteX300" fmla="*/ 4291405 w 5362575"/>
              <a:gd name="connsiteY300" fmla="*/ 1510305 h 6858000"/>
              <a:gd name="connsiteX301" fmla="*/ 4257626 w 5362575"/>
              <a:gd name="connsiteY301" fmla="*/ 1489193 h 6858000"/>
              <a:gd name="connsiteX302" fmla="*/ 4219625 w 5362575"/>
              <a:gd name="connsiteY302" fmla="*/ 1472304 h 6858000"/>
              <a:gd name="connsiteX303" fmla="*/ 4178809 w 5362575"/>
              <a:gd name="connsiteY303" fmla="*/ 1458229 h 6858000"/>
              <a:gd name="connsiteX304" fmla="*/ 4137993 w 5362575"/>
              <a:gd name="connsiteY304" fmla="*/ 1445562 h 6858000"/>
              <a:gd name="connsiteX305" fmla="*/ 4094363 w 5362575"/>
              <a:gd name="connsiteY305" fmla="*/ 1434303 h 6858000"/>
              <a:gd name="connsiteX306" fmla="*/ 4052139 w 5362575"/>
              <a:gd name="connsiteY306" fmla="*/ 1423043 h 6858000"/>
              <a:gd name="connsiteX307" fmla="*/ 4009916 w 5362575"/>
              <a:gd name="connsiteY307" fmla="*/ 1410376 h 6858000"/>
              <a:gd name="connsiteX308" fmla="*/ 3969100 w 5362575"/>
              <a:gd name="connsiteY308" fmla="*/ 1396302 h 6858000"/>
              <a:gd name="connsiteX309" fmla="*/ 3931099 w 5362575"/>
              <a:gd name="connsiteY309" fmla="*/ 1379412 h 6858000"/>
              <a:gd name="connsiteX310" fmla="*/ 3895913 w 5362575"/>
              <a:gd name="connsiteY310" fmla="*/ 1359708 h 6858000"/>
              <a:gd name="connsiteX311" fmla="*/ 3864949 w 5362575"/>
              <a:gd name="connsiteY311" fmla="*/ 1334374 h 6858000"/>
              <a:gd name="connsiteX312" fmla="*/ 3832578 w 5362575"/>
              <a:gd name="connsiteY312" fmla="*/ 1306225 h 6858000"/>
              <a:gd name="connsiteX313" fmla="*/ 3804429 w 5362575"/>
              <a:gd name="connsiteY313" fmla="*/ 1273854 h 6858000"/>
              <a:gd name="connsiteX314" fmla="*/ 3777687 w 5362575"/>
              <a:gd name="connsiteY314" fmla="*/ 1240075 h 6858000"/>
              <a:gd name="connsiteX315" fmla="*/ 3750946 w 5362575"/>
              <a:gd name="connsiteY315" fmla="*/ 1204889 h 6858000"/>
              <a:gd name="connsiteX316" fmla="*/ 3724204 w 5362575"/>
              <a:gd name="connsiteY316" fmla="*/ 1169703 h 6858000"/>
              <a:gd name="connsiteX317" fmla="*/ 3697463 w 5362575"/>
              <a:gd name="connsiteY317" fmla="*/ 1135924 h 6858000"/>
              <a:gd name="connsiteX318" fmla="*/ 3667907 w 5362575"/>
              <a:gd name="connsiteY318" fmla="*/ 1103553 h 6858000"/>
              <a:gd name="connsiteX319" fmla="*/ 3638350 w 5362575"/>
              <a:gd name="connsiteY319" fmla="*/ 1075404 h 6858000"/>
              <a:gd name="connsiteX320" fmla="*/ 3604572 w 5362575"/>
              <a:gd name="connsiteY320" fmla="*/ 1051478 h 6858000"/>
              <a:gd name="connsiteX321" fmla="*/ 3569385 w 5362575"/>
              <a:gd name="connsiteY321" fmla="*/ 1033181 h 6858000"/>
              <a:gd name="connsiteX322" fmla="*/ 3527162 w 5362575"/>
              <a:gd name="connsiteY322" fmla="*/ 1020514 h 6858000"/>
              <a:gd name="connsiteX323" fmla="*/ 3483531 w 5362575"/>
              <a:gd name="connsiteY323" fmla="*/ 1014884 h 6858000"/>
              <a:gd name="connsiteX324" fmla="*/ 3438493 w 5362575"/>
              <a:gd name="connsiteY324" fmla="*/ 1013477 h 6858000"/>
              <a:gd name="connsiteX325" fmla="*/ 3390640 w 5362575"/>
              <a:gd name="connsiteY325" fmla="*/ 1017699 h 6858000"/>
              <a:gd name="connsiteX326" fmla="*/ 3342787 w 5362575"/>
              <a:gd name="connsiteY326" fmla="*/ 1023329 h 6858000"/>
              <a:gd name="connsiteX327" fmla="*/ 3294933 w 5362575"/>
              <a:gd name="connsiteY327" fmla="*/ 1030366 h 6858000"/>
              <a:gd name="connsiteX328" fmla="*/ 3247080 w 5362575"/>
              <a:gd name="connsiteY328" fmla="*/ 1035996 h 6858000"/>
              <a:gd name="connsiteX329" fmla="*/ 3199227 w 5362575"/>
              <a:gd name="connsiteY329" fmla="*/ 1038811 h 6858000"/>
              <a:gd name="connsiteX330" fmla="*/ 3152781 w 5362575"/>
              <a:gd name="connsiteY330" fmla="*/ 1038811 h 6858000"/>
              <a:gd name="connsiteX331" fmla="*/ 3109151 w 5362575"/>
              <a:gd name="connsiteY331" fmla="*/ 1033181 h 6858000"/>
              <a:gd name="connsiteX332" fmla="*/ 3064112 w 5362575"/>
              <a:gd name="connsiteY332" fmla="*/ 1021921 h 6858000"/>
              <a:gd name="connsiteX333" fmla="*/ 3023296 w 5362575"/>
              <a:gd name="connsiteY333" fmla="*/ 1005032 h 6858000"/>
              <a:gd name="connsiteX334" fmla="*/ 2981073 w 5362575"/>
              <a:gd name="connsiteY334" fmla="*/ 982513 h 6858000"/>
              <a:gd name="connsiteX335" fmla="*/ 2938850 w 5362575"/>
              <a:gd name="connsiteY335" fmla="*/ 959994 h 6858000"/>
              <a:gd name="connsiteX336" fmla="*/ 2896626 w 5362575"/>
              <a:gd name="connsiteY336" fmla="*/ 934660 h 6858000"/>
              <a:gd name="connsiteX337" fmla="*/ 2855810 w 5362575"/>
              <a:gd name="connsiteY337" fmla="*/ 910733 h 6858000"/>
              <a:gd name="connsiteX338" fmla="*/ 2812180 w 5362575"/>
              <a:gd name="connsiteY338" fmla="*/ 889621 h 6858000"/>
              <a:gd name="connsiteX339" fmla="*/ 2769956 w 5362575"/>
              <a:gd name="connsiteY339" fmla="*/ 872732 h 6858000"/>
              <a:gd name="connsiteX340" fmla="*/ 2726325 w 5362575"/>
              <a:gd name="connsiteY340" fmla="*/ 861472 h 6858000"/>
              <a:gd name="connsiteX341" fmla="*/ 2681287 w 5362575"/>
              <a:gd name="connsiteY341" fmla="*/ 857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5362575" h="6858000">
                <a:moveTo>
                  <a:pt x="0" y="0"/>
                </a:moveTo>
                <a:lnTo>
                  <a:pt x="5362575" y="0"/>
                </a:lnTo>
                <a:lnTo>
                  <a:pt x="5362575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681287" y="857250"/>
                </a:moveTo>
                <a:lnTo>
                  <a:pt x="2636249" y="861472"/>
                </a:lnTo>
                <a:lnTo>
                  <a:pt x="2592618" y="872732"/>
                </a:lnTo>
                <a:lnTo>
                  <a:pt x="2550395" y="889621"/>
                </a:lnTo>
                <a:lnTo>
                  <a:pt x="2506764" y="910733"/>
                </a:lnTo>
                <a:lnTo>
                  <a:pt x="2465948" y="934660"/>
                </a:lnTo>
                <a:lnTo>
                  <a:pt x="2423725" y="959994"/>
                </a:lnTo>
                <a:lnTo>
                  <a:pt x="2381501" y="982513"/>
                </a:lnTo>
                <a:lnTo>
                  <a:pt x="2339278" y="1005032"/>
                </a:lnTo>
                <a:lnTo>
                  <a:pt x="2297055" y="1021921"/>
                </a:lnTo>
                <a:lnTo>
                  <a:pt x="2253424" y="1033181"/>
                </a:lnTo>
                <a:lnTo>
                  <a:pt x="2209793" y="1038811"/>
                </a:lnTo>
                <a:lnTo>
                  <a:pt x="2163347" y="1038811"/>
                </a:lnTo>
                <a:lnTo>
                  <a:pt x="2115494" y="1035996"/>
                </a:lnTo>
                <a:lnTo>
                  <a:pt x="2067641" y="1030366"/>
                </a:lnTo>
                <a:lnTo>
                  <a:pt x="2019788" y="1023329"/>
                </a:lnTo>
                <a:lnTo>
                  <a:pt x="1971934" y="1017699"/>
                </a:lnTo>
                <a:lnTo>
                  <a:pt x="1924081" y="1013477"/>
                </a:lnTo>
                <a:lnTo>
                  <a:pt x="1879043" y="1014884"/>
                </a:lnTo>
                <a:lnTo>
                  <a:pt x="1835412" y="1020514"/>
                </a:lnTo>
                <a:lnTo>
                  <a:pt x="1793189" y="1033181"/>
                </a:lnTo>
                <a:lnTo>
                  <a:pt x="1758003" y="1051478"/>
                </a:lnTo>
                <a:lnTo>
                  <a:pt x="1724224" y="1075404"/>
                </a:lnTo>
                <a:lnTo>
                  <a:pt x="1694668" y="1103553"/>
                </a:lnTo>
                <a:lnTo>
                  <a:pt x="1665111" y="1135924"/>
                </a:lnTo>
                <a:lnTo>
                  <a:pt x="1638370" y="1169703"/>
                </a:lnTo>
                <a:lnTo>
                  <a:pt x="1611628" y="1204889"/>
                </a:lnTo>
                <a:lnTo>
                  <a:pt x="1584887" y="1240075"/>
                </a:lnTo>
                <a:lnTo>
                  <a:pt x="1558145" y="1273854"/>
                </a:lnTo>
                <a:lnTo>
                  <a:pt x="1529996" y="1306225"/>
                </a:lnTo>
                <a:lnTo>
                  <a:pt x="1497625" y="1334374"/>
                </a:lnTo>
                <a:lnTo>
                  <a:pt x="1466661" y="1359708"/>
                </a:lnTo>
                <a:lnTo>
                  <a:pt x="1431475" y="1379412"/>
                </a:lnTo>
                <a:lnTo>
                  <a:pt x="1393474" y="1396302"/>
                </a:lnTo>
                <a:lnTo>
                  <a:pt x="1352658" y="1410376"/>
                </a:lnTo>
                <a:lnTo>
                  <a:pt x="1310435" y="1423043"/>
                </a:lnTo>
                <a:lnTo>
                  <a:pt x="1268212" y="1434303"/>
                </a:lnTo>
                <a:lnTo>
                  <a:pt x="1224581" y="1445562"/>
                </a:lnTo>
                <a:lnTo>
                  <a:pt x="1183765" y="1458229"/>
                </a:lnTo>
                <a:lnTo>
                  <a:pt x="1142949" y="1472304"/>
                </a:lnTo>
                <a:lnTo>
                  <a:pt x="1104948" y="1489193"/>
                </a:lnTo>
                <a:lnTo>
                  <a:pt x="1071169" y="1510305"/>
                </a:lnTo>
                <a:lnTo>
                  <a:pt x="1040205" y="1535639"/>
                </a:lnTo>
                <a:lnTo>
                  <a:pt x="1014871" y="1566603"/>
                </a:lnTo>
                <a:lnTo>
                  <a:pt x="993760" y="1600381"/>
                </a:lnTo>
                <a:lnTo>
                  <a:pt x="976870" y="1638382"/>
                </a:lnTo>
                <a:lnTo>
                  <a:pt x="962796" y="1679198"/>
                </a:lnTo>
                <a:lnTo>
                  <a:pt x="950129" y="1720014"/>
                </a:lnTo>
                <a:lnTo>
                  <a:pt x="938869" y="1763645"/>
                </a:lnTo>
                <a:lnTo>
                  <a:pt x="927610" y="1805868"/>
                </a:lnTo>
                <a:lnTo>
                  <a:pt x="914943" y="1848092"/>
                </a:lnTo>
                <a:lnTo>
                  <a:pt x="900868" y="1888908"/>
                </a:lnTo>
                <a:lnTo>
                  <a:pt x="883979" y="1926909"/>
                </a:lnTo>
                <a:lnTo>
                  <a:pt x="864275" y="1962095"/>
                </a:lnTo>
                <a:lnTo>
                  <a:pt x="838941" y="1993059"/>
                </a:lnTo>
                <a:lnTo>
                  <a:pt x="810792" y="2025430"/>
                </a:lnTo>
                <a:lnTo>
                  <a:pt x="778420" y="2053579"/>
                </a:lnTo>
                <a:lnTo>
                  <a:pt x="743234" y="2080320"/>
                </a:lnTo>
                <a:lnTo>
                  <a:pt x="708048" y="2107062"/>
                </a:lnTo>
                <a:lnTo>
                  <a:pt x="672862" y="2133803"/>
                </a:lnTo>
                <a:lnTo>
                  <a:pt x="639083" y="2160545"/>
                </a:lnTo>
                <a:lnTo>
                  <a:pt x="606712" y="2190101"/>
                </a:lnTo>
                <a:lnTo>
                  <a:pt x="578563" y="2219658"/>
                </a:lnTo>
                <a:lnTo>
                  <a:pt x="554637" y="2253436"/>
                </a:lnTo>
                <a:lnTo>
                  <a:pt x="536340" y="2288622"/>
                </a:lnTo>
                <a:lnTo>
                  <a:pt x="523673" y="2330846"/>
                </a:lnTo>
                <a:lnTo>
                  <a:pt x="518043" y="2374477"/>
                </a:lnTo>
                <a:lnTo>
                  <a:pt x="516635" y="2419515"/>
                </a:lnTo>
                <a:lnTo>
                  <a:pt x="520858" y="2467368"/>
                </a:lnTo>
                <a:lnTo>
                  <a:pt x="526488" y="2515221"/>
                </a:lnTo>
                <a:lnTo>
                  <a:pt x="533525" y="2563074"/>
                </a:lnTo>
                <a:lnTo>
                  <a:pt x="539155" y="2610927"/>
                </a:lnTo>
                <a:lnTo>
                  <a:pt x="541970" y="2658781"/>
                </a:lnTo>
                <a:lnTo>
                  <a:pt x="541970" y="2705226"/>
                </a:lnTo>
                <a:lnTo>
                  <a:pt x="536340" y="2748857"/>
                </a:lnTo>
                <a:lnTo>
                  <a:pt x="525080" y="2792488"/>
                </a:lnTo>
                <a:lnTo>
                  <a:pt x="508191" y="2833304"/>
                </a:lnTo>
                <a:lnTo>
                  <a:pt x="487079" y="2875527"/>
                </a:lnTo>
                <a:lnTo>
                  <a:pt x="463153" y="2917751"/>
                </a:lnTo>
                <a:lnTo>
                  <a:pt x="437819" y="2959974"/>
                </a:lnTo>
                <a:lnTo>
                  <a:pt x="413892" y="3000790"/>
                </a:lnTo>
                <a:lnTo>
                  <a:pt x="392780" y="3044421"/>
                </a:lnTo>
                <a:lnTo>
                  <a:pt x="375891" y="3086644"/>
                </a:lnTo>
                <a:lnTo>
                  <a:pt x="364631" y="3130275"/>
                </a:lnTo>
                <a:lnTo>
                  <a:pt x="360409" y="3175313"/>
                </a:lnTo>
                <a:lnTo>
                  <a:pt x="364631" y="3220351"/>
                </a:lnTo>
                <a:lnTo>
                  <a:pt x="375891" y="3263982"/>
                </a:lnTo>
                <a:lnTo>
                  <a:pt x="392780" y="3306206"/>
                </a:lnTo>
                <a:lnTo>
                  <a:pt x="413892" y="3349836"/>
                </a:lnTo>
                <a:lnTo>
                  <a:pt x="437819" y="3390652"/>
                </a:lnTo>
                <a:lnTo>
                  <a:pt x="463153" y="3432876"/>
                </a:lnTo>
                <a:lnTo>
                  <a:pt x="487079" y="3475099"/>
                </a:lnTo>
                <a:lnTo>
                  <a:pt x="508191" y="3517322"/>
                </a:lnTo>
                <a:lnTo>
                  <a:pt x="525080" y="3558138"/>
                </a:lnTo>
                <a:lnTo>
                  <a:pt x="536340" y="3601769"/>
                </a:lnTo>
                <a:lnTo>
                  <a:pt x="541970" y="3645400"/>
                </a:lnTo>
                <a:lnTo>
                  <a:pt x="541970" y="3691846"/>
                </a:lnTo>
                <a:lnTo>
                  <a:pt x="539155" y="3739699"/>
                </a:lnTo>
                <a:lnTo>
                  <a:pt x="533525" y="3787552"/>
                </a:lnTo>
                <a:lnTo>
                  <a:pt x="526488" y="3835405"/>
                </a:lnTo>
                <a:lnTo>
                  <a:pt x="520858" y="3883258"/>
                </a:lnTo>
                <a:lnTo>
                  <a:pt x="516635" y="3931111"/>
                </a:lnTo>
                <a:lnTo>
                  <a:pt x="518043" y="3976150"/>
                </a:lnTo>
                <a:lnTo>
                  <a:pt x="523673" y="4019781"/>
                </a:lnTo>
                <a:lnTo>
                  <a:pt x="536340" y="4062004"/>
                </a:lnTo>
                <a:lnTo>
                  <a:pt x="554637" y="4097190"/>
                </a:lnTo>
                <a:lnTo>
                  <a:pt x="578563" y="4130969"/>
                </a:lnTo>
                <a:lnTo>
                  <a:pt x="606712" y="4160525"/>
                </a:lnTo>
                <a:lnTo>
                  <a:pt x="639083" y="4190081"/>
                </a:lnTo>
                <a:lnTo>
                  <a:pt x="672862" y="4216823"/>
                </a:lnTo>
                <a:lnTo>
                  <a:pt x="708048" y="4243564"/>
                </a:lnTo>
                <a:lnTo>
                  <a:pt x="743234" y="4270306"/>
                </a:lnTo>
                <a:lnTo>
                  <a:pt x="778420" y="4297047"/>
                </a:lnTo>
                <a:lnTo>
                  <a:pt x="810792" y="4325196"/>
                </a:lnTo>
                <a:lnTo>
                  <a:pt x="838941" y="4357567"/>
                </a:lnTo>
                <a:lnTo>
                  <a:pt x="864275" y="4388531"/>
                </a:lnTo>
                <a:lnTo>
                  <a:pt x="883979" y="4423717"/>
                </a:lnTo>
                <a:lnTo>
                  <a:pt x="900868" y="4461718"/>
                </a:lnTo>
                <a:lnTo>
                  <a:pt x="914943" y="4502534"/>
                </a:lnTo>
                <a:lnTo>
                  <a:pt x="927610" y="4544758"/>
                </a:lnTo>
                <a:lnTo>
                  <a:pt x="938869" y="4586981"/>
                </a:lnTo>
                <a:lnTo>
                  <a:pt x="950129" y="4630612"/>
                </a:lnTo>
                <a:lnTo>
                  <a:pt x="962796" y="4671428"/>
                </a:lnTo>
                <a:lnTo>
                  <a:pt x="976870" y="4712244"/>
                </a:lnTo>
                <a:lnTo>
                  <a:pt x="993760" y="4750245"/>
                </a:lnTo>
                <a:lnTo>
                  <a:pt x="1014871" y="4784024"/>
                </a:lnTo>
                <a:lnTo>
                  <a:pt x="1040205" y="4814987"/>
                </a:lnTo>
                <a:lnTo>
                  <a:pt x="1071169" y="4840321"/>
                </a:lnTo>
                <a:lnTo>
                  <a:pt x="1104948" y="4861433"/>
                </a:lnTo>
                <a:lnTo>
                  <a:pt x="1142949" y="4878322"/>
                </a:lnTo>
                <a:lnTo>
                  <a:pt x="1183765" y="4892397"/>
                </a:lnTo>
                <a:lnTo>
                  <a:pt x="1224581" y="4905064"/>
                </a:lnTo>
                <a:lnTo>
                  <a:pt x="1268212" y="4916323"/>
                </a:lnTo>
                <a:lnTo>
                  <a:pt x="1310435" y="4927583"/>
                </a:lnTo>
                <a:lnTo>
                  <a:pt x="1352658" y="4940250"/>
                </a:lnTo>
                <a:lnTo>
                  <a:pt x="1393474" y="4954324"/>
                </a:lnTo>
                <a:lnTo>
                  <a:pt x="1431475" y="4971214"/>
                </a:lnTo>
                <a:lnTo>
                  <a:pt x="1466661" y="4990918"/>
                </a:lnTo>
                <a:lnTo>
                  <a:pt x="1497625" y="5016252"/>
                </a:lnTo>
                <a:lnTo>
                  <a:pt x="1529996" y="5044401"/>
                </a:lnTo>
                <a:lnTo>
                  <a:pt x="1558145" y="5076772"/>
                </a:lnTo>
                <a:lnTo>
                  <a:pt x="1584887" y="5110551"/>
                </a:lnTo>
                <a:lnTo>
                  <a:pt x="1611628" y="5145737"/>
                </a:lnTo>
                <a:lnTo>
                  <a:pt x="1638370" y="5180923"/>
                </a:lnTo>
                <a:lnTo>
                  <a:pt x="1665111" y="5214702"/>
                </a:lnTo>
                <a:lnTo>
                  <a:pt x="1694668" y="5247073"/>
                </a:lnTo>
                <a:lnTo>
                  <a:pt x="1724224" y="5275222"/>
                </a:lnTo>
                <a:lnTo>
                  <a:pt x="1758003" y="5299149"/>
                </a:lnTo>
                <a:lnTo>
                  <a:pt x="1793189" y="5317446"/>
                </a:lnTo>
                <a:lnTo>
                  <a:pt x="1835412" y="5330113"/>
                </a:lnTo>
                <a:lnTo>
                  <a:pt x="1879043" y="5335742"/>
                </a:lnTo>
                <a:lnTo>
                  <a:pt x="1924081" y="5337150"/>
                </a:lnTo>
                <a:lnTo>
                  <a:pt x="1971934" y="5332927"/>
                </a:lnTo>
                <a:lnTo>
                  <a:pt x="2019788" y="5327298"/>
                </a:lnTo>
                <a:lnTo>
                  <a:pt x="2067641" y="5320260"/>
                </a:lnTo>
                <a:lnTo>
                  <a:pt x="2115494" y="5314631"/>
                </a:lnTo>
                <a:lnTo>
                  <a:pt x="2163347" y="5311816"/>
                </a:lnTo>
                <a:lnTo>
                  <a:pt x="2209793" y="5311816"/>
                </a:lnTo>
                <a:lnTo>
                  <a:pt x="2253424" y="5317446"/>
                </a:lnTo>
                <a:lnTo>
                  <a:pt x="2297055" y="5328705"/>
                </a:lnTo>
                <a:lnTo>
                  <a:pt x="2339278" y="5345594"/>
                </a:lnTo>
                <a:lnTo>
                  <a:pt x="2381501" y="5368114"/>
                </a:lnTo>
                <a:lnTo>
                  <a:pt x="2423725" y="5390633"/>
                </a:lnTo>
                <a:lnTo>
                  <a:pt x="2465948" y="5415967"/>
                </a:lnTo>
                <a:lnTo>
                  <a:pt x="2506764" y="5439893"/>
                </a:lnTo>
                <a:lnTo>
                  <a:pt x="2550395" y="5461005"/>
                </a:lnTo>
                <a:lnTo>
                  <a:pt x="2592618" y="5477894"/>
                </a:lnTo>
                <a:lnTo>
                  <a:pt x="2636249" y="5489154"/>
                </a:lnTo>
                <a:lnTo>
                  <a:pt x="2681287" y="5493376"/>
                </a:lnTo>
                <a:lnTo>
                  <a:pt x="2726325" y="5489154"/>
                </a:lnTo>
                <a:lnTo>
                  <a:pt x="2769956" y="5477894"/>
                </a:lnTo>
                <a:lnTo>
                  <a:pt x="2812180" y="5461005"/>
                </a:lnTo>
                <a:lnTo>
                  <a:pt x="2855810" y="5439893"/>
                </a:lnTo>
                <a:lnTo>
                  <a:pt x="2896626" y="5415967"/>
                </a:lnTo>
                <a:lnTo>
                  <a:pt x="2938850" y="5390633"/>
                </a:lnTo>
                <a:lnTo>
                  <a:pt x="2981073" y="5368114"/>
                </a:lnTo>
                <a:lnTo>
                  <a:pt x="3023296" y="5345594"/>
                </a:lnTo>
                <a:lnTo>
                  <a:pt x="3064112" y="5328705"/>
                </a:lnTo>
                <a:lnTo>
                  <a:pt x="3109151" y="5317446"/>
                </a:lnTo>
                <a:lnTo>
                  <a:pt x="3152781" y="5311816"/>
                </a:lnTo>
                <a:lnTo>
                  <a:pt x="3199227" y="5311816"/>
                </a:lnTo>
                <a:lnTo>
                  <a:pt x="3247080" y="5314631"/>
                </a:lnTo>
                <a:lnTo>
                  <a:pt x="3294933" y="5320260"/>
                </a:lnTo>
                <a:lnTo>
                  <a:pt x="3342787" y="5327298"/>
                </a:lnTo>
                <a:lnTo>
                  <a:pt x="3390640" y="5332927"/>
                </a:lnTo>
                <a:lnTo>
                  <a:pt x="3438493" y="5337150"/>
                </a:lnTo>
                <a:lnTo>
                  <a:pt x="3483531" y="5335742"/>
                </a:lnTo>
                <a:lnTo>
                  <a:pt x="3527162" y="5330113"/>
                </a:lnTo>
                <a:lnTo>
                  <a:pt x="3569385" y="5317446"/>
                </a:lnTo>
                <a:lnTo>
                  <a:pt x="3604572" y="5299149"/>
                </a:lnTo>
                <a:lnTo>
                  <a:pt x="3638350" y="5275222"/>
                </a:lnTo>
                <a:lnTo>
                  <a:pt x="3667907" y="5247073"/>
                </a:lnTo>
                <a:lnTo>
                  <a:pt x="3697463" y="5214702"/>
                </a:lnTo>
                <a:lnTo>
                  <a:pt x="3724204" y="5180923"/>
                </a:lnTo>
                <a:lnTo>
                  <a:pt x="3750946" y="5145737"/>
                </a:lnTo>
                <a:lnTo>
                  <a:pt x="3777687" y="5110551"/>
                </a:lnTo>
                <a:lnTo>
                  <a:pt x="3804429" y="5076772"/>
                </a:lnTo>
                <a:lnTo>
                  <a:pt x="3832578" y="5044401"/>
                </a:lnTo>
                <a:lnTo>
                  <a:pt x="3864949" y="5016252"/>
                </a:lnTo>
                <a:lnTo>
                  <a:pt x="3895913" y="4990918"/>
                </a:lnTo>
                <a:lnTo>
                  <a:pt x="3931099" y="4971214"/>
                </a:lnTo>
                <a:lnTo>
                  <a:pt x="3969100" y="4954324"/>
                </a:lnTo>
                <a:lnTo>
                  <a:pt x="4009916" y="4940250"/>
                </a:lnTo>
                <a:lnTo>
                  <a:pt x="4052139" y="4927583"/>
                </a:lnTo>
                <a:lnTo>
                  <a:pt x="4094363" y="4916323"/>
                </a:lnTo>
                <a:lnTo>
                  <a:pt x="4137993" y="4905064"/>
                </a:lnTo>
                <a:lnTo>
                  <a:pt x="4178809" y="4892397"/>
                </a:lnTo>
                <a:lnTo>
                  <a:pt x="4219625" y="4878322"/>
                </a:lnTo>
                <a:lnTo>
                  <a:pt x="4257626" y="4861433"/>
                </a:lnTo>
                <a:lnTo>
                  <a:pt x="4291405" y="4840321"/>
                </a:lnTo>
                <a:lnTo>
                  <a:pt x="4322369" y="4814987"/>
                </a:lnTo>
                <a:lnTo>
                  <a:pt x="4347703" y="4784024"/>
                </a:lnTo>
                <a:lnTo>
                  <a:pt x="4368815" y="4750245"/>
                </a:lnTo>
                <a:lnTo>
                  <a:pt x="4385704" y="4712244"/>
                </a:lnTo>
                <a:lnTo>
                  <a:pt x="4399778" y="4671428"/>
                </a:lnTo>
                <a:lnTo>
                  <a:pt x="4412445" y="4630612"/>
                </a:lnTo>
                <a:lnTo>
                  <a:pt x="4423705" y="4586981"/>
                </a:lnTo>
                <a:lnTo>
                  <a:pt x="4434964" y="4544758"/>
                </a:lnTo>
                <a:lnTo>
                  <a:pt x="4447632" y="4502534"/>
                </a:lnTo>
                <a:lnTo>
                  <a:pt x="4461706" y="4461718"/>
                </a:lnTo>
                <a:lnTo>
                  <a:pt x="4478595" y="4423717"/>
                </a:lnTo>
                <a:lnTo>
                  <a:pt x="4498300" y="4388531"/>
                </a:lnTo>
                <a:lnTo>
                  <a:pt x="4523634" y="4357567"/>
                </a:lnTo>
                <a:lnTo>
                  <a:pt x="4551782" y="4325196"/>
                </a:lnTo>
                <a:lnTo>
                  <a:pt x="4584154" y="4297047"/>
                </a:lnTo>
                <a:lnTo>
                  <a:pt x="4617933" y="4270306"/>
                </a:lnTo>
                <a:lnTo>
                  <a:pt x="4654526" y="4243564"/>
                </a:lnTo>
                <a:lnTo>
                  <a:pt x="4689712" y="4216823"/>
                </a:lnTo>
                <a:lnTo>
                  <a:pt x="4723491" y="4190081"/>
                </a:lnTo>
                <a:lnTo>
                  <a:pt x="4755862" y="4160525"/>
                </a:lnTo>
                <a:lnTo>
                  <a:pt x="4784011" y="4130969"/>
                </a:lnTo>
                <a:lnTo>
                  <a:pt x="4807938" y="4097190"/>
                </a:lnTo>
                <a:lnTo>
                  <a:pt x="4826235" y="4062004"/>
                </a:lnTo>
                <a:lnTo>
                  <a:pt x="4838902" y="4019781"/>
                </a:lnTo>
                <a:lnTo>
                  <a:pt x="4844531" y="3976150"/>
                </a:lnTo>
                <a:lnTo>
                  <a:pt x="4845939" y="3931111"/>
                </a:lnTo>
                <a:lnTo>
                  <a:pt x="4841716" y="3883258"/>
                </a:lnTo>
                <a:lnTo>
                  <a:pt x="4836087" y="3835405"/>
                </a:lnTo>
                <a:lnTo>
                  <a:pt x="4829049" y="3787552"/>
                </a:lnTo>
                <a:lnTo>
                  <a:pt x="4823420" y="3739699"/>
                </a:lnTo>
                <a:lnTo>
                  <a:pt x="4820605" y="3691846"/>
                </a:lnTo>
                <a:lnTo>
                  <a:pt x="4820605" y="3645400"/>
                </a:lnTo>
                <a:lnTo>
                  <a:pt x="4826235" y="3601769"/>
                </a:lnTo>
                <a:lnTo>
                  <a:pt x="4837494" y="3558138"/>
                </a:lnTo>
                <a:lnTo>
                  <a:pt x="4854383" y="3517322"/>
                </a:lnTo>
                <a:lnTo>
                  <a:pt x="4876903" y="3475099"/>
                </a:lnTo>
                <a:lnTo>
                  <a:pt x="4899422" y="3432876"/>
                </a:lnTo>
                <a:lnTo>
                  <a:pt x="4924756" y="3390652"/>
                </a:lnTo>
                <a:lnTo>
                  <a:pt x="4948682" y="3349836"/>
                </a:lnTo>
                <a:lnTo>
                  <a:pt x="4969794" y="3306206"/>
                </a:lnTo>
                <a:lnTo>
                  <a:pt x="4986683" y="3263982"/>
                </a:lnTo>
                <a:lnTo>
                  <a:pt x="4997943" y="3220351"/>
                </a:lnTo>
                <a:lnTo>
                  <a:pt x="5002165" y="3175313"/>
                </a:lnTo>
                <a:lnTo>
                  <a:pt x="4997943" y="3130275"/>
                </a:lnTo>
                <a:lnTo>
                  <a:pt x="4986683" y="3086644"/>
                </a:lnTo>
                <a:lnTo>
                  <a:pt x="4969794" y="3044421"/>
                </a:lnTo>
                <a:lnTo>
                  <a:pt x="4948682" y="3000790"/>
                </a:lnTo>
                <a:lnTo>
                  <a:pt x="4924756" y="2959974"/>
                </a:lnTo>
                <a:lnTo>
                  <a:pt x="4899422" y="2917751"/>
                </a:lnTo>
                <a:lnTo>
                  <a:pt x="4876903" y="2875527"/>
                </a:lnTo>
                <a:lnTo>
                  <a:pt x="4854383" y="2833304"/>
                </a:lnTo>
                <a:lnTo>
                  <a:pt x="4837494" y="2792488"/>
                </a:lnTo>
                <a:lnTo>
                  <a:pt x="4826235" y="2748857"/>
                </a:lnTo>
                <a:lnTo>
                  <a:pt x="4820605" y="2705226"/>
                </a:lnTo>
                <a:lnTo>
                  <a:pt x="4820605" y="2658781"/>
                </a:lnTo>
                <a:lnTo>
                  <a:pt x="4823420" y="2610927"/>
                </a:lnTo>
                <a:lnTo>
                  <a:pt x="4829049" y="2563074"/>
                </a:lnTo>
                <a:lnTo>
                  <a:pt x="4836087" y="2515221"/>
                </a:lnTo>
                <a:lnTo>
                  <a:pt x="4841716" y="2467368"/>
                </a:lnTo>
                <a:lnTo>
                  <a:pt x="4845939" y="2419515"/>
                </a:lnTo>
                <a:lnTo>
                  <a:pt x="4844531" y="2374477"/>
                </a:lnTo>
                <a:lnTo>
                  <a:pt x="4838902" y="2330846"/>
                </a:lnTo>
                <a:lnTo>
                  <a:pt x="4826235" y="2288622"/>
                </a:lnTo>
                <a:lnTo>
                  <a:pt x="4807938" y="2253436"/>
                </a:lnTo>
                <a:lnTo>
                  <a:pt x="4784011" y="2219658"/>
                </a:lnTo>
                <a:lnTo>
                  <a:pt x="4755862" y="2190101"/>
                </a:lnTo>
                <a:lnTo>
                  <a:pt x="4723491" y="2160545"/>
                </a:lnTo>
                <a:lnTo>
                  <a:pt x="4689712" y="2133803"/>
                </a:lnTo>
                <a:lnTo>
                  <a:pt x="4654526" y="2107062"/>
                </a:lnTo>
                <a:lnTo>
                  <a:pt x="4617933" y="2080320"/>
                </a:lnTo>
                <a:lnTo>
                  <a:pt x="4584154" y="2053579"/>
                </a:lnTo>
                <a:lnTo>
                  <a:pt x="4551782" y="2025430"/>
                </a:lnTo>
                <a:lnTo>
                  <a:pt x="4523634" y="1993059"/>
                </a:lnTo>
                <a:lnTo>
                  <a:pt x="4498300" y="1962095"/>
                </a:lnTo>
                <a:lnTo>
                  <a:pt x="4478595" y="1926909"/>
                </a:lnTo>
                <a:lnTo>
                  <a:pt x="4461706" y="1888908"/>
                </a:lnTo>
                <a:lnTo>
                  <a:pt x="4447632" y="1848092"/>
                </a:lnTo>
                <a:lnTo>
                  <a:pt x="4434964" y="1805868"/>
                </a:lnTo>
                <a:lnTo>
                  <a:pt x="4423705" y="1763645"/>
                </a:lnTo>
                <a:lnTo>
                  <a:pt x="4412445" y="1720014"/>
                </a:lnTo>
                <a:lnTo>
                  <a:pt x="4399778" y="1679198"/>
                </a:lnTo>
                <a:lnTo>
                  <a:pt x="4385704" y="1638382"/>
                </a:lnTo>
                <a:lnTo>
                  <a:pt x="4368815" y="1600381"/>
                </a:lnTo>
                <a:lnTo>
                  <a:pt x="4347703" y="1566603"/>
                </a:lnTo>
                <a:lnTo>
                  <a:pt x="4322369" y="1535639"/>
                </a:lnTo>
                <a:lnTo>
                  <a:pt x="4291405" y="1510305"/>
                </a:lnTo>
                <a:lnTo>
                  <a:pt x="4257626" y="1489193"/>
                </a:lnTo>
                <a:lnTo>
                  <a:pt x="4219625" y="1472304"/>
                </a:lnTo>
                <a:lnTo>
                  <a:pt x="4178809" y="1458229"/>
                </a:lnTo>
                <a:lnTo>
                  <a:pt x="4137993" y="1445562"/>
                </a:lnTo>
                <a:lnTo>
                  <a:pt x="4094363" y="1434303"/>
                </a:lnTo>
                <a:lnTo>
                  <a:pt x="4052139" y="1423043"/>
                </a:lnTo>
                <a:lnTo>
                  <a:pt x="4009916" y="1410376"/>
                </a:lnTo>
                <a:lnTo>
                  <a:pt x="3969100" y="1396302"/>
                </a:lnTo>
                <a:lnTo>
                  <a:pt x="3931099" y="1379412"/>
                </a:lnTo>
                <a:lnTo>
                  <a:pt x="3895913" y="1359708"/>
                </a:lnTo>
                <a:lnTo>
                  <a:pt x="3864949" y="1334374"/>
                </a:lnTo>
                <a:lnTo>
                  <a:pt x="3832578" y="1306225"/>
                </a:lnTo>
                <a:lnTo>
                  <a:pt x="3804429" y="1273854"/>
                </a:lnTo>
                <a:lnTo>
                  <a:pt x="3777687" y="1240075"/>
                </a:lnTo>
                <a:lnTo>
                  <a:pt x="3750946" y="1204889"/>
                </a:lnTo>
                <a:lnTo>
                  <a:pt x="3724204" y="1169703"/>
                </a:lnTo>
                <a:lnTo>
                  <a:pt x="3697463" y="1135924"/>
                </a:lnTo>
                <a:lnTo>
                  <a:pt x="3667907" y="1103553"/>
                </a:lnTo>
                <a:lnTo>
                  <a:pt x="3638350" y="1075404"/>
                </a:lnTo>
                <a:lnTo>
                  <a:pt x="3604572" y="1051478"/>
                </a:lnTo>
                <a:lnTo>
                  <a:pt x="3569385" y="1033181"/>
                </a:lnTo>
                <a:lnTo>
                  <a:pt x="3527162" y="1020514"/>
                </a:lnTo>
                <a:lnTo>
                  <a:pt x="3483531" y="1014884"/>
                </a:lnTo>
                <a:lnTo>
                  <a:pt x="3438493" y="1013477"/>
                </a:lnTo>
                <a:lnTo>
                  <a:pt x="3390640" y="1017699"/>
                </a:lnTo>
                <a:lnTo>
                  <a:pt x="3342787" y="1023329"/>
                </a:lnTo>
                <a:lnTo>
                  <a:pt x="3294933" y="1030366"/>
                </a:lnTo>
                <a:lnTo>
                  <a:pt x="3247080" y="1035996"/>
                </a:lnTo>
                <a:lnTo>
                  <a:pt x="3199227" y="1038811"/>
                </a:lnTo>
                <a:lnTo>
                  <a:pt x="3152781" y="1038811"/>
                </a:lnTo>
                <a:lnTo>
                  <a:pt x="3109151" y="1033181"/>
                </a:lnTo>
                <a:lnTo>
                  <a:pt x="3064112" y="1021921"/>
                </a:lnTo>
                <a:lnTo>
                  <a:pt x="3023296" y="1005032"/>
                </a:lnTo>
                <a:lnTo>
                  <a:pt x="2981073" y="982513"/>
                </a:lnTo>
                <a:lnTo>
                  <a:pt x="2938850" y="959994"/>
                </a:lnTo>
                <a:lnTo>
                  <a:pt x="2896626" y="934660"/>
                </a:lnTo>
                <a:lnTo>
                  <a:pt x="2855810" y="910733"/>
                </a:lnTo>
                <a:lnTo>
                  <a:pt x="2812180" y="889621"/>
                </a:lnTo>
                <a:lnTo>
                  <a:pt x="2769956" y="872732"/>
                </a:lnTo>
                <a:lnTo>
                  <a:pt x="2726325" y="861472"/>
                </a:lnTo>
                <a:lnTo>
                  <a:pt x="2681287" y="857250"/>
                </a:lnTo>
                <a:close/>
              </a:path>
            </a:pathLst>
          </a:custGeom>
          <a:solidFill>
            <a:schemeClr val="tx2"/>
          </a:solidFill>
          <a:ln w="1016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2004CB-520C-4EB0-8EB4-5A457A3C8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362574" y="0"/>
            <a:ext cx="76202" cy="6858000"/>
          </a:xfrm>
          <a:prstGeom prst="rect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34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BB8C1D0E-0B06-46C9-A8BD-A8E13FF9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1ADC4A-8537-4084-99C7-F8D378A64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F2E8B05-E8B8-F26D-4617-BD2DAF9B2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9" y="954923"/>
            <a:ext cx="5875694" cy="45046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9600" spc="800" dirty="0"/>
              <a:t>Raz</a:t>
            </a:r>
            <a:br>
              <a:rPr lang="en-US" sz="9600" spc="800" dirty="0"/>
            </a:br>
            <a:r>
              <a:rPr lang="en-US" sz="9600" spc="800" dirty="0"/>
              <a:t>la boule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242CC7A-3D6E-47A4-B9D1-860978459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 3" descr="Une image contenant arbre, plein air, Pollinisateur, Insecte à ailes membraneuses&#10;&#10;Le contenu généré par l’IA peut être incorrect.">
            <a:extLst>
              <a:ext uri="{FF2B5EF4-FFF2-40B4-BE49-F238E27FC236}">
                <a16:creationId xmlns:a16="http://schemas.microsoft.com/office/drawing/2014/main" id="{E98457B5-30ED-23AF-E297-E2CCE7E15E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01" r="13106" b="-2"/>
          <a:stretch>
            <a:fillRect/>
          </a:stretch>
        </p:blipFill>
        <p:spPr>
          <a:xfrm>
            <a:off x="6909481" y="10"/>
            <a:ext cx="5282519" cy="6857990"/>
          </a:xfrm>
          <a:custGeom>
            <a:avLst/>
            <a:gdLst/>
            <a:ahLst/>
            <a:cxnLst/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70884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FEF8384-2545-4ACD-9071-49DD1CFC4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Freeform 22">
            <a:extLst>
              <a:ext uri="{FF2B5EF4-FFF2-40B4-BE49-F238E27FC236}">
                <a16:creationId xmlns:a16="http://schemas.microsoft.com/office/drawing/2014/main" id="{F77DB8FA-61A7-4DE7-A777-6D258D172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40F5D2C-53E9-0C69-26DC-A0A8B60DB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32" y="1485311"/>
            <a:ext cx="4082145" cy="437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spc="800" dirty="0" err="1">
                <a:solidFill>
                  <a:srgbClr val="2A1A00"/>
                </a:solidFill>
              </a:rPr>
              <a:t>Puisant</a:t>
            </a:r>
            <a:br>
              <a:rPr lang="en-US" sz="6000" spc="800" dirty="0">
                <a:solidFill>
                  <a:srgbClr val="2A1A00"/>
                </a:solidFill>
              </a:rPr>
            </a:br>
            <a:r>
              <a:rPr lang="en-US" sz="6000" spc="800" dirty="0">
                <a:solidFill>
                  <a:srgbClr val="2A1A00"/>
                </a:solidFill>
              </a:rPr>
              <a:t>dans le puissant</a:t>
            </a:r>
          </a:p>
        </p:txBody>
      </p:sp>
      <p:pic>
        <p:nvPicPr>
          <p:cNvPr id="4" name="Image 3" descr="Une image contenant arbre, Insecte à ailes membraneuses, Pollinisateur, abeille&#10;&#10;Le contenu généré par l’IA peut être incorrect.">
            <a:extLst>
              <a:ext uri="{FF2B5EF4-FFF2-40B4-BE49-F238E27FC236}">
                <a16:creationId xmlns:a16="http://schemas.microsoft.com/office/drawing/2014/main" id="{49AF7C3E-2540-90C5-70C5-424F2B79E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431" y="284480"/>
            <a:ext cx="7633568" cy="643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955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FEF8384-2545-4ACD-9071-49DD1CFC4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Freeform 22">
            <a:extLst>
              <a:ext uri="{FF2B5EF4-FFF2-40B4-BE49-F238E27FC236}">
                <a16:creationId xmlns:a16="http://schemas.microsoft.com/office/drawing/2014/main" id="{F77DB8FA-61A7-4DE7-A777-6D258D172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8B984F-65C9-3677-5ECA-A1BCA7748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57" y="643464"/>
            <a:ext cx="4483799" cy="437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spc="800" dirty="0">
                <a:solidFill>
                  <a:srgbClr val="2A1A00"/>
                </a:solidFill>
              </a:rPr>
              <a:t>A </a:t>
            </a:r>
            <a:r>
              <a:rPr lang="en-US" sz="4800" spc="800" dirty="0" err="1">
                <a:solidFill>
                  <a:srgbClr val="2A1A00"/>
                </a:solidFill>
              </a:rPr>
              <a:t>l’abordage</a:t>
            </a:r>
            <a:r>
              <a:rPr lang="en-US" sz="4800" spc="800" dirty="0">
                <a:solidFill>
                  <a:srgbClr val="2A1A00"/>
                </a:solidFill>
              </a:rPr>
              <a:t> !</a:t>
            </a:r>
          </a:p>
        </p:txBody>
      </p:sp>
      <p:pic>
        <p:nvPicPr>
          <p:cNvPr id="4" name="Image 3" descr="Une image contenant arbre, invertébré, Insecte à ailes membraneuses, Pollinisateur&#10;&#10;Le contenu généré par l’IA peut être incorrect.">
            <a:extLst>
              <a:ext uri="{FF2B5EF4-FFF2-40B4-BE49-F238E27FC236}">
                <a16:creationId xmlns:a16="http://schemas.microsoft.com/office/drawing/2014/main" id="{E4CA276B-D21B-A498-D165-EA6E4D5C63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5513" y="95493"/>
            <a:ext cx="7330630" cy="676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00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BB8C1D0E-0B06-46C9-A8BD-A8E13FF9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1ADC4A-8537-4084-99C7-F8D378A64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916D041-4553-4CDA-B44A-34C763D173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19F5142-8834-455D-AF81-A3C562B69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5668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F3323E-17FD-41CA-B632-A32DC5EDC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1F0D9B0E-E48B-450C-9134-0435D96D0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302287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E063D7-9419-C2EC-BADD-A2084DDF5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950" y="1098388"/>
            <a:ext cx="6648249" cy="43949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800" spc="800" dirty="0"/>
              <a:t>PElotage</a:t>
            </a:r>
          </a:p>
        </p:txBody>
      </p:sp>
      <p:pic>
        <p:nvPicPr>
          <p:cNvPr id="4" name="Image 3" descr="Une image contenant arbre, plein air, abeille, Pollinisateur&#10;&#10;Le contenu généré par l’IA peut être incorrect.">
            <a:extLst>
              <a:ext uri="{FF2B5EF4-FFF2-40B4-BE49-F238E27FC236}">
                <a16:creationId xmlns:a16="http://schemas.microsoft.com/office/drawing/2014/main" id="{D571620E-8D03-2B79-E156-F2D55DC4C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98" r="25351" b="2"/>
          <a:stretch>
            <a:fillRect/>
          </a:stretch>
        </p:blipFill>
        <p:spPr>
          <a:xfrm>
            <a:off x="7556684" y="10"/>
            <a:ext cx="4635315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26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BB8C1D0E-0B06-46C9-A8BD-A8E13FF9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1ADC4A-8537-4084-99C7-F8D378A64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E6FD24-FC15-4419-B4F8-87A6F572C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F8B4D-F8DF-82E1-A287-B905456B4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9184" y="1098388"/>
            <a:ext cx="6035040" cy="43949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0000" spc="800" dirty="0"/>
              <a:t>Sur le </a:t>
            </a:r>
            <a:r>
              <a:rPr lang="en-US" sz="10000" spc="800" dirty="0" err="1"/>
              <a:t>thym</a:t>
            </a:r>
            <a:r>
              <a:rPr lang="en-US" sz="10000" spc="800" dirty="0"/>
              <a:t> </a:t>
            </a:r>
            <a:r>
              <a:rPr lang="en-US" sz="10000" spc="800" dirty="0" err="1"/>
              <a:t>serpolet</a:t>
            </a:r>
            <a:endParaRPr lang="en-US" sz="10000" spc="800" dirty="0"/>
          </a:p>
        </p:txBody>
      </p:sp>
      <p:pic>
        <p:nvPicPr>
          <p:cNvPr id="4" name="Image 3" descr="Une image contenant plante, fleur, plein air, Sous-arbrisseau&#10;&#10;Le contenu généré par l’IA peut être incorrect.">
            <a:extLst>
              <a:ext uri="{FF2B5EF4-FFF2-40B4-BE49-F238E27FC236}">
                <a16:creationId xmlns:a16="http://schemas.microsoft.com/office/drawing/2014/main" id="{7CEC8CD6-0D15-1753-F37E-F4D6E186A0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75" r="22860" b="1"/>
          <a:stretch>
            <a:fillRect/>
          </a:stretch>
        </p:blipFill>
        <p:spPr>
          <a:xfrm>
            <a:off x="211015" y="762000"/>
            <a:ext cx="4994031" cy="4911969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F90D41EE-859E-4D0B-8464-D44C2B4D6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" y="0"/>
            <a:ext cx="5362575" cy="6858000"/>
          </a:xfrm>
          <a:custGeom>
            <a:avLst/>
            <a:gdLst>
              <a:gd name="connsiteX0" fmla="*/ 0 w 5362575"/>
              <a:gd name="connsiteY0" fmla="*/ 0 h 6858000"/>
              <a:gd name="connsiteX1" fmla="*/ 5362575 w 5362575"/>
              <a:gd name="connsiteY1" fmla="*/ 0 h 6858000"/>
              <a:gd name="connsiteX2" fmla="*/ 5362575 w 5362575"/>
              <a:gd name="connsiteY2" fmla="*/ 6858000 h 6858000"/>
              <a:gd name="connsiteX3" fmla="*/ 0 w 5362575"/>
              <a:gd name="connsiteY3" fmla="*/ 6858000 h 6858000"/>
              <a:gd name="connsiteX4" fmla="*/ 0 w 5362575"/>
              <a:gd name="connsiteY4" fmla="*/ 0 h 6858000"/>
              <a:gd name="connsiteX5" fmla="*/ 2681287 w 5362575"/>
              <a:gd name="connsiteY5" fmla="*/ 857250 h 6858000"/>
              <a:gd name="connsiteX6" fmla="*/ 2636249 w 5362575"/>
              <a:gd name="connsiteY6" fmla="*/ 861472 h 6858000"/>
              <a:gd name="connsiteX7" fmla="*/ 2592618 w 5362575"/>
              <a:gd name="connsiteY7" fmla="*/ 872732 h 6858000"/>
              <a:gd name="connsiteX8" fmla="*/ 2550395 w 5362575"/>
              <a:gd name="connsiteY8" fmla="*/ 889621 h 6858000"/>
              <a:gd name="connsiteX9" fmla="*/ 2506764 w 5362575"/>
              <a:gd name="connsiteY9" fmla="*/ 910733 h 6858000"/>
              <a:gd name="connsiteX10" fmla="*/ 2465948 w 5362575"/>
              <a:gd name="connsiteY10" fmla="*/ 934660 h 6858000"/>
              <a:gd name="connsiteX11" fmla="*/ 2423725 w 5362575"/>
              <a:gd name="connsiteY11" fmla="*/ 959994 h 6858000"/>
              <a:gd name="connsiteX12" fmla="*/ 2381501 w 5362575"/>
              <a:gd name="connsiteY12" fmla="*/ 982513 h 6858000"/>
              <a:gd name="connsiteX13" fmla="*/ 2339278 w 5362575"/>
              <a:gd name="connsiteY13" fmla="*/ 1005032 h 6858000"/>
              <a:gd name="connsiteX14" fmla="*/ 2297055 w 5362575"/>
              <a:gd name="connsiteY14" fmla="*/ 1021921 h 6858000"/>
              <a:gd name="connsiteX15" fmla="*/ 2253424 w 5362575"/>
              <a:gd name="connsiteY15" fmla="*/ 1033181 h 6858000"/>
              <a:gd name="connsiteX16" fmla="*/ 2209793 w 5362575"/>
              <a:gd name="connsiteY16" fmla="*/ 1038811 h 6858000"/>
              <a:gd name="connsiteX17" fmla="*/ 2163347 w 5362575"/>
              <a:gd name="connsiteY17" fmla="*/ 1038811 h 6858000"/>
              <a:gd name="connsiteX18" fmla="*/ 2115494 w 5362575"/>
              <a:gd name="connsiteY18" fmla="*/ 1035996 h 6858000"/>
              <a:gd name="connsiteX19" fmla="*/ 2067641 w 5362575"/>
              <a:gd name="connsiteY19" fmla="*/ 1030366 h 6858000"/>
              <a:gd name="connsiteX20" fmla="*/ 2019788 w 5362575"/>
              <a:gd name="connsiteY20" fmla="*/ 1023329 h 6858000"/>
              <a:gd name="connsiteX21" fmla="*/ 1971934 w 5362575"/>
              <a:gd name="connsiteY21" fmla="*/ 1017699 h 6858000"/>
              <a:gd name="connsiteX22" fmla="*/ 1924081 w 5362575"/>
              <a:gd name="connsiteY22" fmla="*/ 1013477 h 6858000"/>
              <a:gd name="connsiteX23" fmla="*/ 1879043 w 5362575"/>
              <a:gd name="connsiteY23" fmla="*/ 1014884 h 6858000"/>
              <a:gd name="connsiteX24" fmla="*/ 1835412 w 5362575"/>
              <a:gd name="connsiteY24" fmla="*/ 1020514 h 6858000"/>
              <a:gd name="connsiteX25" fmla="*/ 1793189 w 5362575"/>
              <a:gd name="connsiteY25" fmla="*/ 1033181 h 6858000"/>
              <a:gd name="connsiteX26" fmla="*/ 1758003 w 5362575"/>
              <a:gd name="connsiteY26" fmla="*/ 1051478 h 6858000"/>
              <a:gd name="connsiteX27" fmla="*/ 1724224 w 5362575"/>
              <a:gd name="connsiteY27" fmla="*/ 1075404 h 6858000"/>
              <a:gd name="connsiteX28" fmla="*/ 1694668 w 5362575"/>
              <a:gd name="connsiteY28" fmla="*/ 1103553 h 6858000"/>
              <a:gd name="connsiteX29" fmla="*/ 1665111 w 5362575"/>
              <a:gd name="connsiteY29" fmla="*/ 1135924 h 6858000"/>
              <a:gd name="connsiteX30" fmla="*/ 1638370 w 5362575"/>
              <a:gd name="connsiteY30" fmla="*/ 1169703 h 6858000"/>
              <a:gd name="connsiteX31" fmla="*/ 1611628 w 5362575"/>
              <a:gd name="connsiteY31" fmla="*/ 1204889 h 6858000"/>
              <a:gd name="connsiteX32" fmla="*/ 1584887 w 5362575"/>
              <a:gd name="connsiteY32" fmla="*/ 1240075 h 6858000"/>
              <a:gd name="connsiteX33" fmla="*/ 1558145 w 5362575"/>
              <a:gd name="connsiteY33" fmla="*/ 1273854 h 6858000"/>
              <a:gd name="connsiteX34" fmla="*/ 1529996 w 5362575"/>
              <a:gd name="connsiteY34" fmla="*/ 1306225 h 6858000"/>
              <a:gd name="connsiteX35" fmla="*/ 1497625 w 5362575"/>
              <a:gd name="connsiteY35" fmla="*/ 1334374 h 6858000"/>
              <a:gd name="connsiteX36" fmla="*/ 1466661 w 5362575"/>
              <a:gd name="connsiteY36" fmla="*/ 1359708 h 6858000"/>
              <a:gd name="connsiteX37" fmla="*/ 1431475 w 5362575"/>
              <a:gd name="connsiteY37" fmla="*/ 1379412 h 6858000"/>
              <a:gd name="connsiteX38" fmla="*/ 1393474 w 5362575"/>
              <a:gd name="connsiteY38" fmla="*/ 1396302 h 6858000"/>
              <a:gd name="connsiteX39" fmla="*/ 1352658 w 5362575"/>
              <a:gd name="connsiteY39" fmla="*/ 1410376 h 6858000"/>
              <a:gd name="connsiteX40" fmla="*/ 1310435 w 5362575"/>
              <a:gd name="connsiteY40" fmla="*/ 1423043 h 6858000"/>
              <a:gd name="connsiteX41" fmla="*/ 1268212 w 5362575"/>
              <a:gd name="connsiteY41" fmla="*/ 1434303 h 6858000"/>
              <a:gd name="connsiteX42" fmla="*/ 1224581 w 5362575"/>
              <a:gd name="connsiteY42" fmla="*/ 1445562 h 6858000"/>
              <a:gd name="connsiteX43" fmla="*/ 1183765 w 5362575"/>
              <a:gd name="connsiteY43" fmla="*/ 1458229 h 6858000"/>
              <a:gd name="connsiteX44" fmla="*/ 1142949 w 5362575"/>
              <a:gd name="connsiteY44" fmla="*/ 1472304 h 6858000"/>
              <a:gd name="connsiteX45" fmla="*/ 1104948 w 5362575"/>
              <a:gd name="connsiteY45" fmla="*/ 1489193 h 6858000"/>
              <a:gd name="connsiteX46" fmla="*/ 1071169 w 5362575"/>
              <a:gd name="connsiteY46" fmla="*/ 1510305 h 6858000"/>
              <a:gd name="connsiteX47" fmla="*/ 1040205 w 5362575"/>
              <a:gd name="connsiteY47" fmla="*/ 1535639 h 6858000"/>
              <a:gd name="connsiteX48" fmla="*/ 1014871 w 5362575"/>
              <a:gd name="connsiteY48" fmla="*/ 1566603 h 6858000"/>
              <a:gd name="connsiteX49" fmla="*/ 993760 w 5362575"/>
              <a:gd name="connsiteY49" fmla="*/ 1600381 h 6858000"/>
              <a:gd name="connsiteX50" fmla="*/ 976870 w 5362575"/>
              <a:gd name="connsiteY50" fmla="*/ 1638382 h 6858000"/>
              <a:gd name="connsiteX51" fmla="*/ 962796 w 5362575"/>
              <a:gd name="connsiteY51" fmla="*/ 1679198 h 6858000"/>
              <a:gd name="connsiteX52" fmla="*/ 950129 w 5362575"/>
              <a:gd name="connsiteY52" fmla="*/ 1720014 h 6858000"/>
              <a:gd name="connsiteX53" fmla="*/ 938869 w 5362575"/>
              <a:gd name="connsiteY53" fmla="*/ 1763645 h 6858000"/>
              <a:gd name="connsiteX54" fmla="*/ 927610 w 5362575"/>
              <a:gd name="connsiteY54" fmla="*/ 1805868 h 6858000"/>
              <a:gd name="connsiteX55" fmla="*/ 914943 w 5362575"/>
              <a:gd name="connsiteY55" fmla="*/ 1848092 h 6858000"/>
              <a:gd name="connsiteX56" fmla="*/ 900868 w 5362575"/>
              <a:gd name="connsiteY56" fmla="*/ 1888908 h 6858000"/>
              <a:gd name="connsiteX57" fmla="*/ 883979 w 5362575"/>
              <a:gd name="connsiteY57" fmla="*/ 1926909 h 6858000"/>
              <a:gd name="connsiteX58" fmla="*/ 864275 w 5362575"/>
              <a:gd name="connsiteY58" fmla="*/ 1962095 h 6858000"/>
              <a:gd name="connsiteX59" fmla="*/ 838941 w 5362575"/>
              <a:gd name="connsiteY59" fmla="*/ 1993059 h 6858000"/>
              <a:gd name="connsiteX60" fmla="*/ 810792 w 5362575"/>
              <a:gd name="connsiteY60" fmla="*/ 2025430 h 6858000"/>
              <a:gd name="connsiteX61" fmla="*/ 778420 w 5362575"/>
              <a:gd name="connsiteY61" fmla="*/ 2053579 h 6858000"/>
              <a:gd name="connsiteX62" fmla="*/ 743234 w 5362575"/>
              <a:gd name="connsiteY62" fmla="*/ 2080320 h 6858000"/>
              <a:gd name="connsiteX63" fmla="*/ 708048 w 5362575"/>
              <a:gd name="connsiteY63" fmla="*/ 2107062 h 6858000"/>
              <a:gd name="connsiteX64" fmla="*/ 672862 w 5362575"/>
              <a:gd name="connsiteY64" fmla="*/ 2133803 h 6858000"/>
              <a:gd name="connsiteX65" fmla="*/ 639083 w 5362575"/>
              <a:gd name="connsiteY65" fmla="*/ 2160545 h 6858000"/>
              <a:gd name="connsiteX66" fmla="*/ 606712 w 5362575"/>
              <a:gd name="connsiteY66" fmla="*/ 2190101 h 6858000"/>
              <a:gd name="connsiteX67" fmla="*/ 578563 w 5362575"/>
              <a:gd name="connsiteY67" fmla="*/ 2219658 h 6858000"/>
              <a:gd name="connsiteX68" fmla="*/ 554637 w 5362575"/>
              <a:gd name="connsiteY68" fmla="*/ 2253436 h 6858000"/>
              <a:gd name="connsiteX69" fmla="*/ 536340 w 5362575"/>
              <a:gd name="connsiteY69" fmla="*/ 2288622 h 6858000"/>
              <a:gd name="connsiteX70" fmla="*/ 523673 w 5362575"/>
              <a:gd name="connsiteY70" fmla="*/ 2330846 h 6858000"/>
              <a:gd name="connsiteX71" fmla="*/ 518043 w 5362575"/>
              <a:gd name="connsiteY71" fmla="*/ 2374477 h 6858000"/>
              <a:gd name="connsiteX72" fmla="*/ 516635 w 5362575"/>
              <a:gd name="connsiteY72" fmla="*/ 2419515 h 6858000"/>
              <a:gd name="connsiteX73" fmla="*/ 520858 w 5362575"/>
              <a:gd name="connsiteY73" fmla="*/ 2467368 h 6858000"/>
              <a:gd name="connsiteX74" fmla="*/ 526488 w 5362575"/>
              <a:gd name="connsiteY74" fmla="*/ 2515221 h 6858000"/>
              <a:gd name="connsiteX75" fmla="*/ 533525 w 5362575"/>
              <a:gd name="connsiteY75" fmla="*/ 2563074 h 6858000"/>
              <a:gd name="connsiteX76" fmla="*/ 539155 w 5362575"/>
              <a:gd name="connsiteY76" fmla="*/ 2610927 h 6858000"/>
              <a:gd name="connsiteX77" fmla="*/ 541970 w 5362575"/>
              <a:gd name="connsiteY77" fmla="*/ 2658781 h 6858000"/>
              <a:gd name="connsiteX78" fmla="*/ 541970 w 5362575"/>
              <a:gd name="connsiteY78" fmla="*/ 2705226 h 6858000"/>
              <a:gd name="connsiteX79" fmla="*/ 536340 w 5362575"/>
              <a:gd name="connsiteY79" fmla="*/ 2748857 h 6858000"/>
              <a:gd name="connsiteX80" fmla="*/ 525080 w 5362575"/>
              <a:gd name="connsiteY80" fmla="*/ 2792488 h 6858000"/>
              <a:gd name="connsiteX81" fmla="*/ 508191 w 5362575"/>
              <a:gd name="connsiteY81" fmla="*/ 2833304 h 6858000"/>
              <a:gd name="connsiteX82" fmla="*/ 487079 w 5362575"/>
              <a:gd name="connsiteY82" fmla="*/ 2875527 h 6858000"/>
              <a:gd name="connsiteX83" fmla="*/ 463153 w 5362575"/>
              <a:gd name="connsiteY83" fmla="*/ 2917751 h 6858000"/>
              <a:gd name="connsiteX84" fmla="*/ 437819 w 5362575"/>
              <a:gd name="connsiteY84" fmla="*/ 2959974 h 6858000"/>
              <a:gd name="connsiteX85" fmla="*/ 413892 w 5362575"/>
              <a:gd name="connsiteY85" fmla="*/ 3000790 h 6858000"/>
              <a:gd name="connsiteX86" fmla="*/ 392780 w 5362575"/>
              <a:gd name="connsiteY86" fmla="*/ 3044421 h 6858000"/>
              <a:gd name="connsiteX87" fmla="*/ 375891 w 5362575"/>
              <a:gd name="connsiteY87" fmla="*/ 3086644 h 6858000"/>
              <a:gd name="connsiteX88" fmla="*/ 364631 w 5362575"/>
              <a:gd name="connsiteY88" fmla="*/ 3130275 h 6858000"/>
              <a:gd name="connsiteX89" fmla="*/ 360409 w 5362575"/>
              <a:gd name="connsiteY89" fmla="*/ 3175313 h 6858000"/>
              <a:gd name="connsiteX90" fmla="*/ 364631 w 5362575"/>
              <a:gd name="connsiteY90" fmla="*/ 3220351 h 6858000"/>
              <a:gd name="connsiteX91" fmla="*/ 375891 w 5362575"/>
              <a:gd name="connsiteY91" fmla="*/ 3263982 h 6858000"/>
              <a:gd name="connsiteX92" fmla="*/ 392780 w 5362575"/>
              <a:gd name="connsiteY92" fmla="*/ 3306206 h 6858000"/>
              <a:gd name="connsiteX93" fmla="*/ 413892 w 5362575"/>
              <a:gd name="connsiteY93" fmla="*/ 3349836 h 6858000"/>
              <a:gd name="connsiteX94" fmla="*/ 437819 w 5362575"/>
              <a:gd name="connsiteY94" fmla="*/ 3390652 h 6858000"/>
              <a:gd name="connsiteX95" fmla="*/ 463153 w 5362575"/>
              <a:gd name="connsiteY95" fmla="*/ 3432876 h 6858000"/>
              <a:gd name="connsiteX96" fmla="*/ 487079 w 5362575"/>
              <a:gd name="connsiteY96" fmla="*/ 3475099 h 6858000"/>
              <a:gd name="connsiteX97" fmla="*/ 508191 w 5362575"/>
              <a:gd name="connsiteY97" fmla="*/ 3517322 h 6858000"/>
              <a:gd name="connsiteX98" fmla="*/ 525080 w 5362575"/>
              <a:gd name="connsiteY98" fmla="*/ 3558138 h 6858000"/>
              <a:gd name="connsiteX99" fmla="*/ 536340 w 5362575"/>
              <a:gd name="connsiteY99" fmla="*/ 3601769 h 6858000"/>
              <a:gd name="connsiteX100" fmla="*/ 541970 w 5362575"/>
              <a:gd name="connsiteY100" fmla="*/ 3645400 h 6858000"/>
              <a:gd name="connsiteX101" fmla="*/ 541970 w 5362575"/>
              <a:gd name="connsiteY101" fmla="*/ 3691846 h 6858000"/>
              <a:gd name="connsiteX102" fmla="*/ 539155 w 5362575"/>
              <a:gd name="connsiteY102" fmla="*/ 3739699 h 6858000"/>
              <a:gd name="connsiteX103" fmla="*/ 533525 w 5362575"/>
              <a:gd name="connsiteY103" fmla="*/ 3787552 h 6858000"/>
              <a:gd name="connsiteX104" fmla="*/ 526488 w 5362575"/>
              <a:gd name="connsiteY104" fmla="*/ 3835405 h 6858000"/>
              <a:gd name="connsiteX105" fmla="*/ 520858 w 5362575"/>
              <a:gd name="connsiteY105" fmla="*/ 3883258 h 6858000"/>
              <a:gd name="connsiteX106" fmla="*/ 516635 w 5362575"/>
              <a:gd name="connsiteY106" fmla="*/ 3931111 h 6858000"/>
              <a:gd name="connsiteX107" fmla="*/ 518043 w 5362575"/>
              <a:gd name="connsiteY107" fmla="*/ 3976150 h 6858000"/>
              <a:gd name="connsiteX108" fmla="*/ 523673 w 5362575"/>
              <a:gd name="connsiteY108" fmla="*/ 4019781 h 6858000"/>
              <a:gd name="connsiteX109" fmla="*/ 536340 w 5362575"/>
              <a:gd name="connsiteY109" fmla="*/ 4062004 h 6858000"/>
              <a:gd name="connsiteX110" fmla="*/ 554637 w 5362575"/>
              <a:gd name="connsiteY110" fmla="*/ 4097190 h 6858000"/>
              <a:gd name="connsiteX111" fmla="*/ 578563 w 5362575"/>
              <a:gd name="connsiteY111" fmla="*/ 4130969 h 6858000"/>
              <a:gd name="connsiteX112" fmla="*/ 606712 w 5362575"/>
              <a:gd name="connsiteY112" fmla="*/ 4160525 h 6858000"/>
              <a:gd name="connsiteX113" fmla="*/ 639083 w 5362575"/>
              <a:gd name="connsiteY113" fmla="*/ 4190081 h 6858000"/>
              <a:gd name="connsiteX114" fmla="*/ 672862 w 5362575"/>
              <a:gd name="connsiteY114" fmla="*/ 4216823 h 6858000"/>
              <a:gd name="connsiteX115" fmla="*/ 708048 w 5362575"/>
              <a:gd name="connsiteY115" fmla="*/ 4243564 h 6858000"/>
              <a:gd name="connsiteX116" fmla="*/ 743234 w 5362575"/>
              <a:gd name="connsiteY116" fmla="*/ 4270306 h 6858000"/>
              <a:gd name="connsiteX117" fmla="*/ 778420 w 5362575"/>
              <a:gd name="connsiteY117" fmla="*/ 4297047 h 6858000"/>
              <a:gd name="connsiteX118" fmla="*/ 810792 w 5362575"/>
              <a:gd name="connsiteY118" fmla="*/ 4325196 h 6858000"/>
              <a:gd name="connsiteX119" fmla="*/ 838941 w 5362575"/>
              <a:gd name="connsiteY119" fmla="*/ 4357567 h 6858000"/>
              <a:gd name="connsiteX120" fmla="*/ 864275 w 5362575"/>
              <a:gd name="connsiteY120" fmla="*/ 4388531 h 6858000"/>
              <a:gd name="connsiteX121" fmla="*/ 883979 w 5362575"/>
              <a:gd name="connsiteY121" fmla="*/ 4423717 h 6858000"/>
              <a:gd name="connsiteX122" fmla="*/ 900868 w 5362575"/>
              <a:gd name="connsiteY122" fmla="*/ 4461718 h 6858000"/>
              <a:gd name="connsiteX123" fmla="*/ 914943 w 5362575"/>
              <a:gd name="connsiteY123" fmla="*/ 4502534 h 6858000"/>
              <a:gd name="connsiteX124" fmla="*/ 927610 w 5362575"/>
              <a:gd name="connsiteY124" fmla="*/ 4544758 h 6858000"/>
              <a:gd name="connsiteX125" fmla="*/ 938869 w 5362575"/>
              <a:gd name="connsiteY125" fmla="*/ 4586981 h 6858000"/>
              <a:gd name="connsiteX126" fmla="*/ 950129 w 5362575"/>
              <a:gd name="connsiteY126" fmla="*/ 4630612 h 6858000"/>
              <a:gd name="connsiteX127" fmla="*/ 962796 w 5362575"/>
              <a:gd name="connsiteY127" fmla="*/ 4671428 h 6858000"/>
              <a:gd name="connsiteX128" fmla="*/ 976870 w 5362575"/>
              <a:gd name="connsiteY128" fmla="*/ 4712244 h 6858000"/>
              <a:gd name="connsiteX129" fmla="*/ 993760 w 5362575"/>
              <a:gd name="connsiteY129" fmla="*/ 4750245 h 6858000"/>
              <a:gd name="connsiteX130" fmla="*/ 1014871 w 5362575"/>
              <a:gd name="connsiteY130" fmla="*/ 4784024 h 6858000"/>
              <a:gd name="connsiteX131" fmla="*/ 1040205 w 5362575"/>
              <a:gd name="connsiteY131" fmla="*/ 4814987 h 6858000"/>
              <a:gd name="connsiteX132" fmla="*/ 1071169 w 5362575"/>
              <a:gd name="connsiteY132" fmla="*/ 4840321 h 6858000"/>
              <a:gd name="connsiteX133" fmla="*/ 1104948 w 5362575"/>
              <a:gd name="connsiteY133" fmla="*/ 4861433 h 6858000"/>
              <a:gd name="connsiteX134" fmla="*/ 1142949 w 5362575"/>
              <a:gd name="connsiteY134" fmla="*/ 4878322 h 6858000"/>
              <a:gd name="connsiteX135" fmla="*/ 1183765 w 5362575"/>
              <a:gd name="connsiteY135" fmla="*/ 4892397 h 6858000"/>
              <a:gd name="connsiteX136" fmla="*/ 1224581 w 5362575"/>
              <a:gd name="connsiteY136" fmla="*/ 4905064 h 6858000"/>
              <a:gd name="connsiteX137" fmla="*/ 1268212 w 5362575"/>
              <a:gd name="connsiteY137" fmla="*/ 4916323 h 6858000"/>
              <a:gd name="connsiteX138" fmla="*/ 1310435 w 5362575"/>
              <a:gd name="connsiteY138" fmla="*/ 4927583 h 6858000"/>
              <a:gd name="connsiteX139" fmla="*/ 1352658 w 5362575"/>
              <a:gd name="connsiteY139" fmla="*/ 4940250 h 6858000"/>
              <a:gd name="connsiteX140" fmla="*/ 1393474 w 5362575"/>
              <a:gd name="connsiteY140" fmla="*/ 4954324 h 6858000"/>
              <a:gd name="connsiteX141" fmla="*/ 1431475 w 5362575"/>
              <a:gd name="connsiteY141" fmla="*/ 4971214 h 6858000"/>
              <a:gd name="connsiteX142" fmla="*/ 1466661 w 5362575"/>
              <a:gd name="connsiteY142" fmla="*/ 4990918 h 6858000"/>
              <a:gd name="connsiteX143" fmla="*/ 1497625 w 5362575"/>
              <a:gd name="connsiteY143" fmla="*/ 5016252 h 6858000"/>
              <a:gd name="connsiteX144" fmla="*/ 1529996 w 5362575"/>
              <a:gd name="connsiteY144" fmla="*/ 5044401 h 6858000"/>
              <a:gd name="connsiteX145" fmla="*/ 1558145 w 5362575"/>
              <a:gd name="connsiteY145" fmla="*/ 5076772 h 6858000"/>
              <a:gd name="connsiteX146" fmla="*/ 1584887 w 5362575"/>
              <a:gd name="connsiteY146" fmla="*/ 5110551 h 6858000"/>
              <a:gd name="connsiteX147" fmla="*/ 1611628 w 5362575"/>
              <a:gd name="connsiteY147" fmla="*/ 5145737 h 6858000"/>
              <a:gd name="connsiteX148" fmla="*/ 1638370 w 5362575"/>
              <a:gd name="connsiteY148" fmla="*/ 5180923 h 6858000"/>
              <a:gd name="connsiteX149" fmla="*/ 1665111 w 5362575"/>
              <a:gd name="connsiteY149" fmla="*/ 5214702 h 6858000"/>
              <a:gd name="connsiteX150" fmla="*/ 1694668 w 5362575"/>
              <a:gd name="connsiteY150" fmla="*/ 5247073 h 6858000"/>
              <a:gd name="connsiteX151" fmla="*/ 1724224 w 5362575"/>
              <a:gd name="connsiteY151" fmla="*/ 5275222 h 6858000"/>
              <a:gd name="connsiteX152" fmla="*/ 1758003 w 5362575"/>
              <a:gd name="connsiteY152" fmla="*/ 5299149 h 6858000"/>
              <a:gd name="connsiteX153" fmla="*/ 1793189 w 5362575"/>
              <a:gd name="connsiteY153" fmla="*/ 5317446 h 6858000"/>
              <a:gd name="connsiteX154" fmla="*/ 1835412 w 5362575"/>
              <a:gd name="connsiteY154" fmla="*/ 5330113 h 6858000"/>
              <a:gd name="connsiteX155" fmla="*/ 1879043 w 5362575"/>
              <a:gd name="connsiteY155" fmla="*/ 5335742 h 6858000"/>
              <a:gd name="connsiteX156" fmla="*/ 1924081 w 5362575"/>
              <a:gd name="connsiteY156" fmla="*/ 5337150 h 6858000"/>
              <a:gd name="connsiteX157" fmla="*/ 1971934 w 5362575"/>
              <a:gd name="connsiteY157" fmla="*/ 5332927 h 6858000"/>
              <a:gd name="connsiteX158" fmla="*/ 2019788 w 5362575"/>
              <a:gd name="connsiteY158" fmla="*/ 5327298 h 6858000"/>
              <a:gd name="connsiteX159" fmla="*/ 2067641 w 5362575"/>
              <a:gd name="connsiteY159" fmla="*/ 5320260 h 6858000"/>
              <a:gd name="connsiteX160" fmla="*/ 2115494 w 5362575"/>
              <a:gd name="connsiteY160" fmla="*/ 5314631 h 6858000"/>
              <a:gd name="connsiteX161" fmla="*/ 2163347 w 5362575"/>
              <a:gd name="connsiteY161" fmla="*/ 5311816 h 6858000"/>
              <a:gd name="connsiteX162" fmla="*/ 2209793 w 5362575"/>
              <a:gd name="connsiteY162" fmla="*/ 5311816 h 6858000"/>
              <a:gd name="connsiteX163" fmla="*/ 2253424 w 5362575"/>
              <a:gd name="connsiteY163" fmla="*/ 5317446 h 6858000"/>
              <a:gd name="connsiteX164" fmla="*/ 2297055 w 5362575"/>
              <a:gd name="connsiteY164" fmla="*/ 5328705 h 6858000"/>
              <a:gd name="connsiteX165" fmla="*/ 2339278 w 5362575"/>
              <a:gd name="connsiteY165" fmla="*/ 5345594 h 6858000"/>
              <a:gd name="connsiteX166" fmla="*/ 2381501 w 5362575"/>
              <a:gd name="connsiteY166" fmla="*/ 5368114 h 6858000"/>
              <a:gd name="connsiteX167" fmla="*/ 2423725 w 5362575"/>
              <a:gd name="connsiteY167" fmla="*/ 5390633 h 6858000"/>
              <a:gd name="connsiteX168" fmla="*/ 2465948 w 5362575"/>
              <a:gd name="connsiteY168" fmla="*/ 5415967 h 6858000"/>
              <a:gd name="connsiteX169" fmla="*/ 2506764 w 5362575"/>
              <a:gd name="connsiteY169" fmla="*/ 5439893 h 6858000"/>
              <a:gd name="connsiteX170" fmla="*/ 2550395 w 5362575"/>
              <a:gd name="connsiteY170" fmla="*/ 5461005 h 6858000"/>
              <a:gd name="connsiteX171" fmla="*/ 2592618 w 5362575"/>
              <a:gd name="connsiteY171" fmla="*/ 5477894 h 6858000"/>
              <a:gd name="connsiteX172" fmla="*/ 2636249 w 5362575"/>
              <a:gd name="connsiteY172" fmla="*/ 5489154 h 6858000"/>
              <a:gd name="connsiteX173" fmla="*/ 2681287 w 5362575"/>
              <a:gd name="connsiteY173" fmla="*/ 5493376 h 6858000"/>
              <a:gd name="connsiteX174" fmla="*/ 2726325 w 5362575"/>
              <a:gd name="connsiteY174" fmla="*/ 5489154 h 6858000"/>
              <a:gd name="connsiteX175" fmla="*/ 2769956 w 5362575"/>
              <a:gd name="connsiteY175" fmla="*/ 5477894 h 6858000"/>
              <a:gd name="connsiteX176" fmla="*/ 2812180 w 5362575"/>
              <a:gd name="connsiteY176" fmla="*/ 5461005 h 6858000"/>
              <a:gd name="connsiteX177" fmla="*/ 2855810 w 5362575"/>
              <a:gd name="connsiteY177" fmla="*/ 5439893 h 6858000"/>
              <a:gd name="connsiteX178" fmla="*/ 2896626 w 5362575"/>
              <a:gd name="connsiteY178" fmla="*/ 5415967 h 6858000"/>
              <a:gd name="connsiteX179" fmla="*/ 2938850 w 5362575"/>
              <a:gd name="connsiteY179" fmla="*/ 5390633 h 6858000"/>
              <a:gd name="connsiteX180" fmla="*/ 2981073 w 5362575"/>
              <a:gd name="connsiteY180" fmla="*/ 5368114 h 6858000"/>
              <a:gd name="connsiteX181" fmla="*/ 3023296 w 5362575"/>
              <a:gd name="connsiteY181" fmla="*/ 5345594 h 6858000"/>
              <a:gd name="connsiteX182" fmla="*/ 3064112 w 5362575"/>
              <a:gd name="connsiteY182" fmla="*/ 5328705 h 6858000"/>
              <a:gd name="connsiteX183" fmla="*/ 3109151 w 5362575"/>
              <a:gd name="connsiteY183" fmla="*/ 5317446 h 6858000"/>
              <a:gd name="connsiteX184" fmla="*/ 3152781 w 5362575"/>
              <a:gd name="connsiteY184" fmla="*/ 5311816 h 6858000"/>
              <a:gd name="connsiteX185" fmla="*/ 3199227 w 5362575"/>
              <a:gd name="connsiteY185" fmla="*/ 5311816 h 6858000"/>
              <a:gd name="connsiteX186" fmla="*/ 3247080 w 5362575"/>
              <a:gd name="connsiteY186" fmla="*/ 5314631 h 6858000"/>
              <a:gd name="connsiteX187" fmla="*/ 3294933 w 5362575"/>
              <a:gd name="connsiteY187" fmla="*/ 5320260 h 6858000"/>
              <a:gd name="connsiteX188" fmla="*/ 3342787 w 5362575"/>
              <a:gd name="connsiteY188" fmla="*/ 5327298 h 6858000"/>
              <a:gd name="connsiteX189" fmla="*/ 3390640 w 5362575"/>
              <a:gd name="connsiteY189" fmla="*/ 5332927 h 6858000"/>
              <a:gd name="connsiteX190" fmla="*/ 3438493 w 5362575"/>
              <a:gd name="connsiteY190" fmla="*/ 5337150 h 6858000"/>
              <a:gd name="connsiteX191" fmla="*/ 3483531 w 5362575"/>
              <a:gd name="connsiteY191" fmla="*/ 5335742 h 6858000"/>
              <a:gd name="connsiteX192" fmla="*/ 3527162 w 5362575"/>
              <a:gd name="connsiteY192" fmla="*/ 5330113 h 6858000"/>
              <a:gd name="connsiteX193" fmla="*/ 3569385 w 5362575"/>
              <a:gd name="connsiteY193" fmla="*/ 5317446 h 6858000"/>
              <a:gd name="connsiteX194" fmla="*/ 3604572 w 5362575"/>
              <a:gd name="connsiteY194" fmla="*/ 5299149 h 6858000"/>
              <a:gd name="connsiteX195" fmla="*/ 3638350 w 5362575"/>
              <a:gd name="connsiteY195" fmla="*/ 5275222 h 6858000"/>
              <a:gd name="connsiteX196" fmla="*/ 3667907 w 5362575"/>
              <a:gd name="connsiteY196" fmla="*/ 5247073 h 6858000"/>
              <a:gd name="connsiteX197" fmla="*/ 3697463 w 5362575"/>
              <a:gd name="connsiteY197" fmla="*/ 5214702 h 6858000"/>
              <a:gd name="connsiteX198" fmla="*/ 3724204 w 5362575"/>
              <a:gd name="connsiteY198" fmla="*/ 5180923 h 6858000"/>
              <a:gd name="connsiteX199" fmla="*/ 3750946 w 5362575"/>
              <a:gd name="connsiteY199" fmla="*/ 5145737 h 6858000"/>
              <a:gd name="connsiteX200" fmla="*/ 3777687 w 5362575"/>
              <a:gd name="connsiteY200" fmla="*/ 5110551 h 6858000"/>
              <a:gd name="connsiteX201" fmla="*/ 3804429 w 5362575"/>
              <a:gd name="connsiteY201" fmla="*/ 5076772 h 6858000"/>
              <a:gd name="connsiteX202" fmla="*/ 3832578 w 5362575"/>
              <a:gd name="connsiteY202" fmla="*/ 5044401 h 6858000"/>
              <a:gd name="connsiteX203" fmla="*/ 3864949 w 5362575"/>
              <a:gd name="connsiteY203" fmla="*/ 5016252 h 6858000"/>
              <a:gd name="connsiteX204" fmla="*/ 3895913 w 5362575"/>
              <a:gd name="connsiteY204" fmla="*/ 4990918 h 6858000"/>
              <a:gd name="connsiteX205" fmla="*/ 3931099 w 5362575"/>
              <a:gd name="connsiteY205" fmla="*/ 4971214 h 6858000"/>
              <a:gd name="connsiteX206" fmla="*/ 3969100 w 5362575"/>
              <a:gd name="connsiteY206" fmla="*/ 4954324 h 6858000"/>
              <a:gd name="connsiteX207" fmla="*/ 4009916 w 5362575"/>
              <a:gd name="connsiteY207" fmla="*/ 4940250 h 6858000"/>
              <a:gd name="connsiteX208" fmla="*/ 4052139 w 5362575"/>
              <a:gd name="connsiteY208" fmla="*/ 4927583 h 6858000"/>
              <a:gd name="connsiteX209" fmla="*/ 4094363 w 5362575"/>
              <a:gd name="connsiteY209" fmla="*/ 4916323 h 6858000"/>
              <a:gd name="connsiteX210" fmla="*/ 4137993 w 5362575"/>
              <a:gd name="connsiteY210" fmla="*/ 4905064 h 6858000"/>
              <a:gd name="connsiteX211" fmla="*/ 4178809 w 5362575"/>
              <a:gd name="connsiteY211" fmla="*/ 4892397 h 6858000"/>
              <a:gd name="connsiteX212" fmla="*/ 4219625 w 5362575"/>
              <a:gd name="connsiteY212" fmla="*/ 4878322 h 6858000"/>
              <a:gd name="connsiteX213" fmla="*/ 4257626 w 5362575"/>
              <a:gd name="connsiteY213" fmla="*/ 4861433 h 6858000"/>
              <a:gd name="connsiteX214" fmla="*/ 4291405 w 5362575"/>
              <a:gd name="connsiteY214" fmla="*/ 4840321 h 6858000"/>
              <a:gd name="connsiteX215" fmla="*/ 4322369 w 5362575"/>
              <a:gd name="connsiteY215" fmla="*/ 4814987 h 6858000"/>
              <a:gd name="connsiteX216" fmla="*/ 4347703 w 5362575"/>
              <a:gd name="connsiteY216" fmla="*/ 4784024 h 6858000"/>
              <a:gd name="connsiteX217" fmla="*/ 4368815 w 5362575"/>
              <a:gd name="connsiteY217" fmla="*/ 4750245 h 6858000"/>
              <a:gd name="connsiteX218" fmla="*/ 4385704 w 5362575"/>
              <a:gd name="connsiteY218" fmla="*/ 4712244 h 6858000"/>
              <a:gd name="connsiteX219" fmla="*/ 4399778 w 5362575"/>
              <a:gd name="connsiteY219" fmla="*/ 4671428 h 6858000"/>
              <a:gd name="connsiteX220" fmla="*/ 4412445 w 5362575"/>
              <a:gd name="connsiteY220" fmla="*/ 4630612 h 6858000"/>
              <a:gd name="connsiteX221" fmla="*/ 4423705 w 5362575"/>
              <a:gd name="connsiteY221" fmla="*/ 4586981 h 6858000"/>
              <a:gd name="connsiteX222" fmla="*/ 4434964 w 5362575"/>
              <a:gd name="connsiteY222" fmla="*/ 4544758 h 6858000"/>
              <a:gd name="connsiteX223" fmla="*/ 4447632 w 5362575"/>
              <a:gd name="connsiteY223" fmla="*/ 4502534 h 6858000"/>
              <a:gd name="connsiteX224" fmla="*/ 4461706 w 5362575"/>
              <a:gd name="connsiteY224" fmla="*/ 4461718 h 6858000"/>
              <a:gd name="connsiteX225" fmla="*/ 4478595 w 5362575"/>
              <a:gd name="connsiteY225" fmla="*/ 4423717 h 6858000"/>
              <a:gd name="connsiteX226" fmla="*/ 4498300 w 5362575"/>
              <a:gd name="connsiteY226" fmla="*/ 4388531 h 6858000"/>
              <a:gd name="connsiteX227" fmla="*/ 4523634 w 5362575"/>
              <a:gd name="connsiteY227" fmla="*/ 4357567 h 6858000"/>
              <a:gd name="connsiteX228" fmla="*/ 4551782 w 5362575"/>
              <a:gd name="connsiteY228" fmla="*/ 4325196 h 6858000"/>
              <a:gd name="connsiteX229" fmla="*/ 4584154 w 5362575"/>
              <a:gd name="connsiteY229" fmla="*/ 4297047 h 6858000"/>
              <a:gd name="connsiteX230" fmla="*/ 4617933 w 5362575"/>
              <a:gd name="connsiteY230" fmla="*/ 4270306 h 6858000"/>
              <a:gd name="connsiteX231" fmla="*/ 4654526 w 5362575"/>
              <a:gd name="connsiteY231" fmla="*/ 4243564 h 6858000"/>
              <a:gd name="connsiteX232" fmla="*/ 4689712 w 5362575"/>
              <a:gd name="connsiteY232" fmla="*/ 4216823 h 6858000"/>
              <a:gd name="connsiteX233" fmla="*/ 4723491 w 5362575"/>
              <a:gd name="connsiteY233" fmla="*/ 4190081 h 6858000"/>
              <a:gd name="connsiteX234" fmla="*/ 4755862 w 5362575"/>
              <a:gd name="connsiteY234" fmla="*/ 4160525 h 6858000"/>
              <a:gd name="connsiteX235" fmla="*/ 4784011 w 5362575"/>
              <a:gd name="connsiteY235" fmla="*/ 4130969 h 6858000"/>
              <a:gd name="connsiteX236" fmla="*/ 4807938 w 5362575"/>
              <a:gd name="connsiteY236" fmla="*/ 4097190 h 6858000"/>
              <a:gd name="connsiteX237" fmla="*/ 4826235 w 5362575"/>
              <a:gd name="connsiteY237" fmla="*/ 4062004 h 6858000"/>
              <a:gd name="connsiteX238" fmla="*/ 4838902 w 5362575"/>
              <a:gd name="connsiteY238" fmla="*/ 4019781 h 6858000"/>
              <a:gd name="connsiteX239" fmla="*/ 4844531 w 5362575"/>
              <a:gd name="connsiteY239" fmla="*/ 3976150 h 6858000"/>
              <a:gd name="connsiteX240" fmla="*/ 4845939 w 5362575"/>
              <a:gd name="connsiteY240" fmla="*/ 3931111 h 6858000"/>
              <a:gd name="connsiteX241" fmla="*/ 4841716 w 5362575"/>
              <a:gd name="connsiteY241" fmla="*/ 3883258 h 6858000"/>
              <a:gd name="connsiteX242" fmla="*/ 4836087 w 5362575"/>
              <a:gd name="connsiteY242" fmla="*/ 3835405 h 6858000"/>
              <a:gd name="connsiteX243" fmla="*/ 4829049 w 5362575"/>
              <a:gd name="connsiteY243" fmla="*/ 3787552 h 6858000"/>
              <a:gd name="connsiteX244" fmla="*/ 4823420 w 5362575"/>
              <a:gd name="connsiteY244" fmla="*/ 3739699 h 6858000"/>
              <a:gd name="connsiteX245" fmla="*/ 4820605 w 5362575"/>
              <a:gd name="connsiteY245" fmla="*/ 3691846 h 6858000"/>
              <a:gd name="connsiteX246" fmla="*/ 4820605 w 5362575"/>
              <a:gd name="connsiteY246" fmla="*/ 3645400 h 6858000"/>
              <a:gd name="connsiteX247" fmla="*/ 4826235 w 5362575"/>
              <a:gd name="connsiteY247" fmla="*/ 3601769 h 6858000"/>
              <a:gd name="connsiteX248" fmla="*/ 4837494 w 5362575"/>
              <a:gd name="connsiteY248" fmla="*/ 3558138 h 6858000"/>
              <a:gd name="connsiteX249" fmla="*/ 4854383 w 5362575"/>
              <a:gd name="connsiteY249" fmla="*/ 3517322 h 6858000"/>
              <a:gd name="connsiteX250" fmla="*/ 4876903 w 5362575"/>
              <a:gd name="connsiteY250" fmla="*/ 3475099 h 6858000"/>
              <a:gd name="connsiteX251" fmla="*/ 4899422 w 5362575"/>
              <a:gd name="connsiteY251" fmla="*/ 3432876 h 6858000"/>
              <a:gd name="connsiteX252" fmla="*/ 4924756 w 5362575"/>
              <a:gd name="connsiteY252" fmla="*/ 3390652 h 6858000"/>
              <a:gd name="connsiteX253" fmla="*/ 4948682 w 5362575"/>
              <a:gd name="connsiteY253" fmla="*/ 3349836 h 6858000"/>
              <a:gd name="connsiteX254" fmla="*/ 4969794 w 5362575"/>
              <a:gd name="connsiteY254" fmla="*/ 3306206 h 6858000"/>
              <a:gd name="connsiteX255" fmla="*/ 4986683 w 5362575"/>
              <a:gd name="connsiteY255" fmla="*/ 3263982 h 6858000"/>
              <a:gd name="connsiteX256" fmla="*/ 4997943 w 5362575"/>
              <a:gd name="connsiteY256" fmla="*/ 3220351 h 6858000"/>
              <a:gd name="connsiteX257" fmla="*/ 5002165 w 5362575"/>
              <a:gd name="connsiteY257" fmla="*/ 3175313 h 6858000"/>
              <a:gd name="connsiteX258" fmla="*/ 4997943 w 5362575"/>
              <a:gd name="connsiteY258" fmla="*/ 3130275 h 6858000"/>
              <a:gd name="connsiteX259" fmla="*/ 4986683 w 5362575"/>
              <a:gd name="connsiteY259" fmla="*/ 3086644 h 6858000"/>
              <a:gd name="connsiteX260" fmla="*/ 4969794 w 5362575"/>
              <a:gd name="connsiteY260" fmla="*/ 3044421 h 6858000"/>
              <a:gd name="connsiteX261" fmla="*/ 4948682 w 5362575"/>
              <a:gd name="connsiteY261" fmla="*/ 3000790 h 6858000"/>
              <a:gd name="connsiteX262" fmla="*/ 4924756 w 5362575"/>
              <a:gd name="connsiteY262" fmla="*/ 2959974 h 6858000"/>
              <a:gd name="connsiteX263" fmla="*/ 4899422 w 5362575"/>
              <a:gd name="connsiteY263" fmla="*/ 2917751 h 6858000"/>
              <a:gd name="connsiteX264" fmla="*/ 4876903 w 5362575"/>
              <a:gd name="connsiteY264" fmla="*/ 2875527 h 6858000"/>
              <a:gd name="connsiteX265" fmla="*/ 4854383 w 5362575"/>
              <a:gd name="connsiteY265" fmla="*/ 2833304 h 6858000"/>
              <a:gd name="connsiteX266" fmla="*/ 4837494 w 5362575"/>
              <a:gd name="connsiteY266" fmla="*/ 2792488 h 6858000"/>
              <a:gd name="connsiteX267" fmla="*/ 4826235 w 5362575"/>
              <a:gd name="connsiteY267" fmla="*/ 2748857 h 6858000"/>
              <a:gd name="connsiteX268" fmla="*/ 4820605 w 5362575"/>
              <a:gd name="connsiteY268" fmla="*/ 2705226 h 6858000"/>
              <a:gd name="connsiteX269" fmla="*/ 4820605 w 5362575"/>
              <a:gd name="connsiteY269" fmla="*/ 2658781 h 6858000"/>
              <a:gd name="connsiteX270" fmla="*/ 4823420 w 5362575"/>
              <a:gd name="connsiteY270" fmla="*/ 2610927 h 6858000"/>
              <a:gd name="connsiteX271" fmla="*/ 4829049 w 5362575"/>
              <a:gd name="connsiteY271" fmla="*/ 2563074 h 6858000"/>
              <a:gd name="connsiteX272" fmla="*/ 4836087 w 5362575"/>
              <a:gd name="connsiteY272" fmla="*/ 2515221 h 6858000"/>
              <a:gd name="connsiteX273" fmla="*/ 4841716 w 5362575"/>
              <a:gd name="connsiteY273" fmla="*/ 2467368 h 6858000"/>
              <a:gd name="connsiteX274" fmla="*/ 4845939 w 5362575"/>
              <a:gd name="connsiteY274" fmla="*/ 2419515 h 6858000"/>
              <a:gd name="connsiteX275" fmla="*/ 4844531 w 5362575"/>
              <a:gd name="connsiteY275" fmla="*/ 2374477 h 6858000"/>
              <a:gd name="connsiteX276" fmla="*/ 4838902 w 5362575"/>
              <a:gd name="connsiteY276" fmla="*/ 2330846 h 6858000"/>
              <a:gd name="connsiteX277" fmla="*/ 4826235 w 5362575"/>
              <a:gd name="connsiteY277" fmla="*/ 2288622 h 6858000"/>
              <a:gd name="connsiteX278" fmla="*/ 4807938 w 5362575"/>
              <a:gd name="connsiteY278" fmla="*/ 2253436 h 6858000"/>
              <a:gd name="connsiteX279" fmla="*/ 4784011 w 5362575"/>
              <a:gd name="connsiteY279" fmla="*/ 2219658 h 6858000"/>
              <a:gd name="connsiteX280" fmla="*/ 4755862 w 5362575"/>
              <a:gd name="connsiteY280" fmla="*/ 2190101 h 6858000"/>
              <a:gd name="connsiteX281" fmla="*/ 4723491 w 5362575"/>
              <a:gd name="connsiteY281" fmla="*/ 2160545 h 6858000"/>
              <a:gd name="connsiteX282" fmla="*/ 4689712 w 5362575"/>
              <a:gd name="connsiteY282" fmla="*/ 2133803 h 6858000"/>
              <a:gd name="connsiteX283" fmla="*/ 4654526 w 5362575"/>
              <a:gd name="connsiteY283" fmla="*/ 2107062 h 6858000"/>
              <a:gd name="connsiteX284" fmla="*/ 4617933 w 5362575"/>
              <a:gd name="connsiteY284" fmla="*/ 2080320 h 6858000"/>
              <a:gd name="connsiteX285" fmla="*/ 4584154 w 5362575"/>
              <a:gd name="connsiteY285" fmla="*/ 2053579 h 6858000"/>
              <a:gd name="connsiteX286" fmla="*/ 4551782 w 5362575"/>
              <a:gd name="connsiteY286" fmla="*/ 2025430 h 6858000"/>
              <a:gd name="connsiteX287" fmla="*/ 4523634 w 5362575"/>
              <a:gd name="connsiteY287" fmla="*/ 1993059 h 6858000"/>
              <a:gd name="connsiteX288" fmla="*/ 4498300 w 5362575"/>
              <a:gd name="connsiteY288" fmla="*/ 1962095 h 6858000"/>
              <a:gd name="connsiteX289" fmla="*/ 4478595 w 5362575"/>
              <a:gd name="connsiteY289" fmla="*/ 1926909 h 6858000"/>
              <a:gd name="connsiteX290" fmla="*/ 4461706 w 5362575"/>
              <a:gd name="connsiteY290" fmla="*/ 1888908 h 6858000"/>
              <a:gd name="connsiteX291" fmla="*/ 4447632 w 5362575"/>
              <a:gd name="connsiteY291" fmla="*/ 1848092 h 6858000"/>
              <a:gd name="connsiteX292" fmla="*/ 4434964 w 5362575"/>
              <a:gd name="connsiteY292" fmla="*/ 1805868 h 6858000"/>
              <a:gd name="connsiteX293" fmla="*/ 4423705 w 5362575"/>
              <a:gd name="connsiteY293" fmla="*/ 1763645 h 6858000"/>
              <a:gd name="connsiteX294" fmla="*/ 4412445 w 5362575"/>
              <a:gd name="connsiteY294" fmla="*/ 1720014 h 6858000"/>
              <a:gd name="connsiteX295" fmla="*/ 4399778 w 5362575"/>
              <a:gd name="connsiteY295" fmla="*/ 1679198 h 6858000"/>
              <a:gd name="connsiteX296" fmla="*/ 4385704 w 5362575"/>
              <a:gd name="connsiteY296" fmla="*/ 1638382 h 6858000"/>
              <a:gd name="connsiteX297" fmla="*/ 4368815 w 5362575"/>
              <a:gd name="connsiteY297" fmla="*/ 1600381 h 6858000"/>
              <a:gd name="connsiteX298" fmla="*/ 4347703 w 5362575"/>
              <a:gd name="connsiteY298" fmla="*/ 1566603 h 6858000"/>
              <a:gd name="connsiteX299" fmla="*/ 4322369 w 5362575"/>
              <a:gd name="connsiteY299" fmla="*/ 1535639 h 6858000"/>
              <a:gd name="connsiteX300" fmla="*/ 4291405 w 5362575"/>
              <a:gd name="connsiteY300" fmla="*/ 1510305 h 6858000"/>
              <a:gd name="connsiteX301" fmla="*/ 4257626 w 5362575"/>
              <a:gd name="connsiteY301" fmla="*/ 1489193 h 6858000"/>
              <a:gd name="connsiteX302" fmla="*/ 4219625 w 5362575"/>
              <a:gd name="connsiteY302" fmla="*/ 1472304 h 6858000"/>
              <a:gd name="connsiteX303" fmla="*/ 4178809 w 5362575"/>
              <a:gd name="connsiteY303" fmla="*/ 1458229 h 6858000"/>
              <a:gd name="connsiteX304" fmla="*/ 4137993 w 5362575"/>
              <a:gd name="connsiteY304" fmla="*/ 1445562 h 6858000"/>
              <a:gd name="connsiteX305" fmla="*/ 4094363 w 5362575"/>
              <a:gd name="connsiteY305" fmla="*/ 1434303 h 6858000"/>
              <a:gd name="connsiteX306" fmla="*/ 4052139 w 5362575"/>
              <a:gd name="connsiteY306" fmla="*/ 1423043 h 6858000"/>
              <a:gd name="connsiteX307" fmla="*/ 4009916 w 5362575"/>
              <a:gd name="connsiteY307" fmla="*/ 1410376 h 6858000"/>
              <a:gd name="connsiteX308" fmla="*/ 3969100 w 5362575"/>
              <a:gd name="connsiteY308" fmla="*/ 1396302 h 6858000"/>
              <a:gd name="connsiteX309" fmla="*/ 3931099 w 5362575"/>
              <a:gd name="connsiteY309" fmla="*/ 1379412 h 6858000"/>
              <a:gd name="connsiteX310" fmla="*/ 3895913 w 5362575"/>
              <a:gd name="connsiteY310" fmla="*/ 1359708 h 6858000"/>
              <a:gd name="connsiteX311" fmla="*/ 3864949 w 5362575"/>
              <a:gd name="connsiteY311" fmla="*/ 1334374 h 6858000"/>
              <a:gd name="connsiteX312" fmla="*/ 3832578 w 5362575"/>
              <a:gd name="connsiteY312" fmla="*/ 1306225 h 6858000"/>
              <a:gd name="connsiteX313" fmla="*/ 3804429 w 5362575"/>
              <a:gd name="connsiteY313" fmla="*/ 1273854 h 6858000"/>
              <a:gd name="connsiteX314" fmla="*/ 3777687 w 5362575"/>
              <a:gd name="connsiteY314" fmla="*/ 1240075 h 6858000"/>
              <a:gd name="connsiteX315" fmla="*/ 3750946 w 5362575"/>
              <a:gd name="connsiteY315" fmla="*/ 1204889 h 6858000"/>
              <a:gd name="connsiteX316" fmla="*/ 3724204 w 5362575"/>
              <a:gd name="connsiteY316" fmla="*/ 1169703 h 6858000"/>
              <a:gd name="connsiteX317" fmla="*/ 3697463 w 5362575"/>
              <a:gd name="connsiteY317" fmla="*/ 1135924 h 6858000"/>
              <a:gd name="connsiteX318" fmla="*/ 3667907 w 5362575"/>
              <a:gd name="connsiteY318" fmla="*/ 1103553 h 6858000"/>
              <a:gd name="connsiteX319" fmla="*/ 3638350 w 5362575"/>
              <a:gd name="connsiteY319" fmla="*/ 1075404 h 6858000"/>
              <a:gd name="connsiteX320" fmla="*/ 3604572 w 5362575"/>
              <a:gd name="connsiteY320" fmla="*/ 1051478 h 6858000"/>
              <a:gd name="connsiteX321" fmla="*/ 3569385 w 5362575"/>
              <a:gd name="connsiteY321" fmla="*/ 1033181 h 6858000"/>
              <a:gd name="connsiteX322" fmla="*/ 3527162 w 5362575"/>
              <a:gd name="connsiteY322" fmla="*/ 1020514 h 6858000"/>
              <a:gd name="connsiteX323" fmla="*/ 3483531 w 5362575"/>
              <a:gd name="connsiteY323" fmla="*/ 1014884 h 6858000"/>
              <a:gd name="connsiteX324" fmla="*/ 3438493 w 5362575"/>
              <a:gd name="connsiteY324" fmla="*/ 1013477 h 6858000"/>
              <a:gd name="connsiteX325" fmla="*/ 3390640 w 5362575"/>
              <a:gd name="connsiteY325" fmla="*/ 1017699 h 6858000"/>
              <a:gd name="connsiteX326" fmla="*/ 3342787 w 5362575"/>
              <a:gd name="connsiteY326" fmla="*/ 1023329 h 6858000"/>
              <a:gd name="connsiteX327" fmla="*/ 3294933 w 5362575"/>
              <a:gd name="connsiteY327" fmla="*/ 1030366 h 6858000"/>
              <a:gd name="connsiteX328" fmla="*/ 3247080 w 5362575"/>
              <a:gd name="connsiteY328" fmla="*/ 1035996 h 6858000"/>
              <a:gd name="connsiteX329" fmla="*/ 3199227 w 5362575"/>
              <a:gd name="connsiteY329" fmla="*/ 1038811 h 6858000"/>
              <a:gd name="connsiteX330" fmla="*/ 3152781 w 5362575"/>
              <a:gd name="connsiteY330" fmla="*/ 1038811 h 6858000"/>
              <a:gd name="connsiteX331" fmla="*/ 3109151 w 5362575"/>
              <a:gd name="connsiteY331" fmla="*/ 1033181 h 6858000"/>
              <a:gd name="connsiteX332" fmla="*/ 3064112 w 5362575"/>
              <a:gd name="connsiteY332" fmla="*/ 1021921 h 6858000"/>
              <a:gd name="connsiteX333" fmla="*/ 3023296 w 5362575"/>
              <a:gd name="connsiteY333" fmla="*/ 1005032 h 6858000"/>
              <a:gd name="connsiteX334" fmla="*/ 2981073 w 5362575"/>
              <a:gd name="connsiteY334" fmla="*/ 982513 h 6858000"/>
              <a:gd name="connsiteX335" fmla="*/ 2938850 w 5362575"/>
              <a:gd name="connsiteY335" fmla="*/ 959994 h 6858000"/>
              <a:gd name="connsiteX336" fmla="*/ 2896626 w 5362575"/>
              <a:gd name="connsiteY336" fmla="*/ 934660 h 6858000"/>
              <a:gd name="connsiteX337" fmla="*/ 2855810 w 5362575"/>
              <a:gd name="connsiteY337" fmla="*/ 910733 h 6858000"/>
              <a:gd name="connsiteX338" fmla="*/ 2812180 w 5362575"/>
              <a:gd name="connsiteY338" fmla="*/ 889621 h 6858000"/>
              <a:gd name="connsiteX339" fmla="*/ 2769956 w 5362575"/>
              <a:gd name="connsiteY339" fmla="*/ 872732 h 6858000"/>
              <a:gd name="connsiteX340" fmla="*/ 2726325 w 5362575"/>
              <a:gd name="connsiteY340" fmla="*/ 861472 h 6858000"/>
              <a:gd name="connsiteX341" fmla="*/ 2681287 w 5362575"/>
              <a:gd name="connsiteY341" fmla="*/ 857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5362575" h="6858000">
                <a:moveTo>
                  <a:pt x="0" y="0"/>
                </a:moveTo>
                <a:lnTo>
                  <a:pt x="5362575" y="0"/>
                </a:lnTo>
                <a:lnTo>
                  <a:pt x="5362575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681287" y="857250"/>
                </a:moveTo>
                <a:lnTo>
                  <a:pt x="2636249" y="861472"/>
                </a:lnTo>
                <a:lnTo>
                  <a:pt x="2592618" y="872732"/>
                </a:lnTo>
                <a:lnTo>
                  <a:pt x="2550395" y="889621"/>
                </a:lnTo>
                <a:lnTo>
                  <a:pt x="2506764" y="910733"/>
                </a:lnTo>
                <a:lnTo>
                  <a:pt x="2465948" y="934660"/>
                </a:lnTo>
                <a:lnTo>
                  <a:pt x="2423725" y="959994"/>
                </a:lnTo>
                <a:lnTo>
                  <a:pt x="2381501" y="982513"/>
                </a:lnTo>
                <a:lnTo>
                  <a:pt x="2339278" y="1005032"/>
                </a:lnTo>
                <a:lnTo>
                  <a:pt x="2297055" y="1021921"/>
                </a:lnTo>
                <a:lnTo>
                  <a:pt x="2253424" y="1033181"/>
                </a:lnTo>
                <a:lnTo>
                  <a:pt x="2209793" y="1038811"/>
                </a:lnTo>
                <a:lnTo>
                  <a:pt x="2163347" y="1038811"/>
                </a:lnTo>
                <a:lnTo>
                  <a:pt x="2115494" y="1035996"/>
                </a:lnTo>
                <a:lnTo>
                  <a:pt x="2067641" y="1030366"/>
                </a:lnTo>
                <a:lnTo>
                  <a:pt x="2019788" y="1023329"/>
                </a:lnTo>
                <a:lnTo>
                  <a:pt x="1971934" y="1017699"/>
                </a:lnTo>
                <a:lnTo>
                  <a:pt x="1924081" y="1013477"/>
                </a:lnTo>
                <a:lnTo>
                  <a:pt x="1879043" y="1014884"/>
                </a:lnTo>
                <a:lnTo>
                  <a:pt x="1835412" y="1020514"/>
                </a:lnTo>
                <a:lnTo>
                  <a:pt x="1793189" y="1033181"/>
                </a:lnTo>
                <a:lnTo>
                  <a:pt x="1758003" y="1051478"/>
                </a:lnTo>
                <a:lnTo>
                  <a:pt x="1724224" y="1075404"/>
                </a:lnTo>
                <a:lnTo>
                  <a:pt x="1694668" y="1103553"/>
                </a:lnTo>
                <a:lnTo>
                  <a:pt x="1665111" y="1135924"/>
                </a:lnTo>
                <a:lnTo>
                  <a:pt x="1638370" y="1169703"/>
                </a:lnTo>
                <a:lnTo>
                  <a:pt x="1611628" y="1204889"/>
                </a:lnTo>
                <a:lnTo>
                  <a:pt x="1584887" y="1240075"/>
                </a:lnTo>
                <a:lnTo>
                  <a:pt x="1558145" y="1273854"/>
                </a:lnTo>
                <a:lnTo>
                  <a:pt x="1529996" y="1306225"/>
                </a:lnTo>
                <a:lnTo>
                  <a:pt x="1497625" y="1334374"/>
                </a:lnTo>
                <a:lnTo>
                  <a:pt x="1466661" y="1359708"/>
                </a:lnTo>
                <a:lnTo>
                  <a:pt x="1431475" y="1379412"/>
                </a:lnTo>
                <a:lnTo>
                  <a:pt x="1393474" y="1396302"/>
                </a:lnTo>
                <a:lnTo>
                  <a:pt x="1352658" y="1410376"/>
                </a:lnTo>
                <a:lnTo>
                  <a:pt x="1310435" y="1423043"/>
                </a:lnTo>
                <a:lnTo>
                  <a:pt x="1268212" y="1434303"/>
                </a:lnTo>
                <a:lnTo>
                  <a:pt x="1224581" y="1445562"/>
                </a:lnTo>
                <a:lnTo>
                  <a:pt x="1183765" y="1458229"/>
                </a:lnTo>
                <a:lnTo>
                  <a:pt x="1142949" y="1472304"/>
                </a:lnTo>
                <a:lnTo>
                  <a:pt x="1104948" y="1489193"/>
                </a:lnTo>
                <a:lnTo>
                  <a:pt x="1071169" y="1510305"/>
                </a:lnTo>
                <a:lnTo>
                  <a:pt x="1040205" y="1535639"/>
                </a:lnTo>
                <a:lnTo>
                  <a:pt x="1014871" y="1566603"/>
                </a:lnTo>
                <a:lnTo>
                  <a:pt x="993760" y="1600381"/>
                </a:lnTo>
                <a:lnTo>
                  <a:pt x="976870" y="1638382"/>
                </a:lnTo>
                <a:lnTo>
                  <a:pt x="962796" y="1679198"/>
                </a:lnTo>
                <a:lnTo>
                  <a:pt x="950129" y="1720014"/>
                </a:lnTo>
                <a:lnTo>
                  <a:pt x="938869" y="1763645"/>
                </a:lnTo>
                <a:lnTo>
                  <a:pt x="927610" y="1805868"/>
                </a:lnTo>
                <a:lnTo>
                  <a:pt x="914943" y="1848092"/>
                </a:lnTo>
                <a:lnTo>
                  <a:pt x="900868" y="1888908"/>
                </a:lnTo>
                <a:lnTo>
                  <a:pt x="883979" y="1926909"/>
                </a:lnTo>
                <a:lnTo>
                  <a:pt x="864275" y="1962095"/>
                </a:lnTo>
                <a:lnTo>
                  <a:pt x="838941" y="1993059"/>
                </a:lnTo>
                <a:lnTo>
                  <a:pt x="810792" y="2025430"/>
                </a:lnTo>
                <a:lnTo>
                  <a:pt x="778420" y="2053579"/>
                </a:lnTo>
                <a:lnTo>
                  <a:pt x="743234" y="2080320"/>
                </a:lnTo>
                <a:lnTo>
                  <a:pt x="708048" y="2107062"/>
                </a:lnTo>
                <a:lnTo>
                  <a:pt x="672862" y="2133803"/>
                </a:lnTo>
                <a:lnTo>
                  <a:pt x="639083" y="2160545"/>
                </a:lnTo>
                <a:lnTo>
                  <a:pt x="606712" y="2190101"/>
                </a:lnTo>
                <a:lnTo>
                  <a:pt x="578563" y="2219658"/>
                </a:lnTo>
                <a:lnTo>
                  <a:pt x="554637" y="2253436"/>
                </a:lnTo>
                <a:lnTo>
                  <a:pt x="536340" y="2288622"/>
                </a:lnTo>
                <a:lnTo>
                  <a:pt x="523673" y="2330846"/>
                </a:lnTo>
                <a:lnTo>
                  <a:pt x="518043" y="2374477"/>
                </a:lnTo>
                <a:lnTo>
                  <a:pt x="516635" y="2419515"/>
                </a:lnTo>
                <a:lnTo>
                  <a:pt x="520858" y="2467368"/>
                </a:lnTo>
                <a:lnTo>
                  <a:pt x="526488" y="2515221"/>
                </a:lnTo>
                <a:lnTo>
                  <a:pt x="533525" y="2563074"/>
                </a:lnTo>
                <a:lnTo>
                  <a:pt x="539155" y="2610927"/>
                </a:lnTo>
                <a:lnTo>
                  <a:pt x="541970" y="2658781"/>
                </a:lnTo>
                <a:lnTo>
                  <a:pt x="541970" y="2705226"/>
                </a:lnTo>
                <a:lnTo>
                  <a:pt x="536340" y="2748857"/>
                </a:lnTo>
                <a:lnTo>
                  <a:pt x="525080" y="2792488"/>
                </a:lnTo>
                <a:lnTo>
                  <a:pt x="508191" y="2833304"/>
                </a:lnTo>
                <a:lnTo>
                  <a:pt x="487079" y="2875527"/>
                </a:lnTo>
                <a:lnTo>
                  <a:pt x="463153" y="2917751"/>
                </a:lnTo>
                <a:lnTo>
                  <a:pt x="437819" y="2959974"/>
                </a:lnTo>
                <a:lnTo>
                  <a:pt x="413892" y="3000790"/>
                </a:lnTo>
                <a:lnTo>
                  <a:pt x="392780" y="3044421"/>
                </a:lnTo>
                <a:lnTo>
                  <a:pt x="375891" y="3086644"/>
                </a:lnTo>
                <a:lnTo>
                  <a:pt x="364631" y="3130275"/>
                </a:lnTo>
                <a:lnTo>
                  <a:pt x="360409" y="3175313"/>
                </a:lnTo>
                <a:lnTo>
                  <a:pt x="364631" y="3220351"/>
                </a:lnTo>
                <a:lnTo>
                  <a:pt x="375891" y="3263982"/>
                </a:lnTo>
                <a:lnTo>
                  <a:pt x="392780" y="3306206"/>
                </a:lnTo>
                <a:lnTo>
                  <a:pt x="413892" y="3349836"/>
                </a:lnTo>
                <a:lnTo>
                  <a:pt x="437819" y="3390652"/>
                </a:lnTo>
                <a:lnTo>
                  <a:pt x="463153" y="3432876"/>
                </a:lnTo>
                <a:lnTo>
                  <a:pt x="487079" y="3475099"/>
                </a:lnTo>
                <a:lnTo>
                  <a:pt x="508191" y="3517322"/>
                </a:lnTo>
                <a:lnTo>
                  <a:pt x="525080" y="3558138"/>
                </a:lnTo>
                <a:lnTo>
                  <a:pt x="536340" y="3601769"/>
                </a:lnTo>
                <a:lnTo>
                  <a:pt x="541970" y="3645400"/>
                </a:lnTo>
                <a:lnTo>
                  <a:pt x="541970" y="3691846"/>
                </a:lnTo>
                <a:lnTo>
                  <a:pt x="539155" y="3739699"/>
                </a:lnTo>
                <a:lnTo>
                  <a:pt x="533525" y="3787552"/>
                </a:lnTo>
                <a:lnTo>
                  <a:pt x="526488" y="3835405"/>
                </a:lnTo>
                <a:lnTo>
                  <a:pt x="520858" y="3883258"/>
                </a:lnTo>
                <a:lnTo>
                  <a:pt x="516635" y="3931111"/>
                </a:lnTo>
                <a:lnTo>
                  <a:pt x="518043" y="3976150"/>
                </a:lnTo>
                <a:lnTo>
                  <a:pt x="523673" y="4019781"/>
                </a:lnTo>
                <a:lnTo>
                  <a:pt x="536340" y="4062004"/>
                </a:lnTo>
                <a:lnTo>
                  <a:pt x="554637" y="4097190"/>
                </a:lnTo>
                <a:lnTo>
                  <a:pt x="578563" y="4130969"/>
                </a:lnTo>
                <a:lnTo>
                  <a:pt x="606712" y="4160525"/>
                </a:lnTo>
                <a:lnTo>
                  <a:pt x="639083" y="4190081"/>
                </a:lnTo>
                <a:lnTo>
                  <a:pt x="672862" y="4216823"/>
                </a:lnTo>
                <a:lnTo>
                  <a:pt x="708048" y="4243564"/>
                </a:lnTo>
                <a:lnTo>
                  <a:pt x="743234" y="4270306"/>
                </a:lnTo>
                <a:lnTo>
                  <a:pt x="778420" y="4297047"/>
                </a:lnTo>
                <a:lnTo>
                  <a:pt x="810792" y="4325196"/>
                </a:lnTo>
                <a:lnTo>
                  <a:pt x="838941" y="4357567"/>
                </a:lnTo>
                <a:lnTo>
                  <a:pt x="864275" y="4388531"/>
                </a:lnTo>
                <a:lnTo>
                  <a:pt x="883979" y="4423717"/>
                </a:lnTo>
                <a:lnTo>
                  <a:pt x="900868" y="4461718"/>
                </a:lnTo>
                <a:lnTo>
                  <a:pt x="914943" y="4502534"/>
                </a:lnTo>
                <a:lnTo>
                  <a:pt x="927610" y="4544758"/>
                </a:lnTo>
                <a:lnTo>
                  <a:pt x="938869" y="4586981"/>
                </a:lnTo>
                <a:lnTo>
                  <a:pt x="950129" y="4630612"/>
                </a:lnTo>
                <a:lnTo>
                  <a:pt x="962796" y="4671428"/>
                </a:lnTo>
                <a:lnTo>
                  <a:pt x="976870" y="4712244"/>
                </a:lnTo>
                <a:lnTo>
                  <a:pt x="993760" y="4750245"/>
                </a:lnTo>
                <a:lnTo>
                  <a:pt x="1014871" y="4784024"/>
                </a:lnTo>
                <a:lnTo>
                  <a:pt x="1040205" y="4814987"/>
                </a:lnTo>
                <a:lnTo>
                  <a:pt x="1071169" y="4840321"/>
                </a:lnTo>
                <a:lnTo>
                  <a:pt x="1104948" y="4861433"/>
                </a:lnTo>
                <a:lnTo>
                  <a:pt x="1142949" y="4878322"/>
                </a:lnTo>
                <a:lnTo>
                  <a:pt x="1183765" y="4892397"/>
                </a:lnTo>
                <a:lnTo>
                  <a:pt x="1224581" y="4905064"/>
                </a:lnTo>
                <a:lnTo>
                  <a:pt x="1268212" y="4916323"/>
                </a:lnTo>
                <a:lnTo>
                  <a:pt x="1310435" y="4927583"/>
                </a:lnTo>
                <a:lnTo>
                  <a:pt x="1352658" y="4940250"/>
                </a:lnTo>
                <a:lnTo>
                  <a:pt x="1393474" y="4954324"/>
                </a:lnTo>
                <a:lnTo>
                  <a:pt x="1431475" y="4971214"/>
                </a:lnTo>
                <a:lnTo>
                  <a:pt x="1466661" y="4990918"/>
                </a:lnTo>
                <a:lnTo>
                  <a:pt x="1497625" y="5016252"/>
                </a:lnTo>
                <a:lnTo>
                  <a:pt x="1529996" y="5044401"/>
                </a:lnTo>
                <a:lnTo>
                  <a:pt x="1558145" y="5076772"/>
                </a:lnTo>
                <a:lnTo>
                  <a:pt x="1584887" y="5110551"/>
                </a:lnTo>
                <a:lnTo>
                  <a:pt x="1611628" y="5145737"/>
                </a:lnTo>
                <a:lnTo>
                  <a:pt x="1638370" y="5180923"/>
                </a:lnTo>
                <a:lnTo>
                  <a:pt x="1665111" y="5214702"/>
                </a:lnTo>
                <a:lnTo>
                  <a:pt x="1694668" y="5247073"/>
                </a:lnTo>
                <a:lnTo>
                  <a:pt x="1724224" y="5275222"/>
                </a:lnTo>
                <a:lnTo>
                  <a:pt x="1758003" y="5299149"/>
                </a:lnTo>
                <a:lnTo>
                  <a:pt x="1793189" y="5317446"/>
                </a:lnTo>
                <a:lnTo>
                  <a:pt x="1835412" y="5330113"/>
                </a:lnTo>
                <a:lnTo>
                  <a:pt x="1879043" y="5335742"/>
                </a:lnTo>
                <a:lnTo>
                  <a:pt x="1924081" y="5337150"/>
                </a:lnTo>
                <a:lnTo>
                  <a:pt x="1971934" y="5332927"/>
                </a:lnTo>
                <a:lnTo>
                  <a:pt x="2019788" y="5327298"/>
                </a:lnTo>
                <a:lnTo>
                  <a:pt x="2067641" y="5320260"/>
                </a:lnTo>
                <a:lnTo>
                  <a:pt x="2115494" y="5314631"/>
                </a:lnTo>
                <a:lnTo>
                  <a:pt x="2163347" y="5311816"/>
                </a:lnTo>
                <a:lnTo>
                  <a:pt x="2209793" y="5311816"/>
                </a:lnTo>
                <a:lnTo>
                  <a:pt x="2253424" y="5317446"/>
                </a:lnTo>
                <a:lnTo>
                  <a:pt x="2297055" y="5328705"/>
                </a:lnTo>
                <a:lnTo>
                  <a:pt x="2339278" y="5345594"/>
                </a:lnTo>
                <a:lnTo>
                  <a:pt x="2381501" y="5368114"/>
                </a:lnTo>
                <a:lnTo>
                  <a:pt x="2423725" y="5390633"/>
                </a:lnTo>
                <a:lnTo>
                  <a:pt x="2465948" y="5415967"/>
                </a:lnTo>
                <a:lnTo>
                  <a:pt x="2506764" y="5439893"/>
                </a:lnTo>
                <a:lnTo>
                  <a:pt x="2550395" y="5461005"/>
                </a:lnTo>
                <a:lnTo>
                  <a:pt x="2592618" y="5477894"/>
                </a:lnTo>
                <a:lnTo>
                  <a:pt x="2636249" y="5489154"/>
                </a:lnTo>
                <a:lnTo>
                  <a:pt x="2681287" y="5493376"/>
                </a:lnTo>
                <a:lnTo>
                  <a:pt x="2726325" y="5489154"/>
                </a:lnTo>
                <a:lnTo>
                  <a:pt x="2769956" y="5477894"/>
                </a:lnTo>
                <a:lnTo>
                  <a:pt x="2812180" y="5461005"/>
                </a:lnTo>
                <a:lnTo>
                  <a:pt x="2855810" y="5439893"/>
                </a:lnTo>
                <a:lnTo>
                  <a:pt x="2896626" y="5415967"/>
                </a:lnTo>
                <a:lnTo>
                  <a:pt x="2938850" y="5390633"/>
                </a:lnTo>
                <a:lnTo>
                  <a:pt x="2981073" y="5368114"/>
                </a:lnTo>
                <a:lnTo>
                  <a:pt x="3023296" y="5345594"/>
                </a:lnTo>
                <a:lnTo>
                  <a:pt x="3064112" y="5328705"/>
                </a:lnTo>
                <a:lnTo>
                  <a:pt x="3109151" y="5317446"/>
                </a:lnTo>
                <a:lnTo>
                  <a:pt x="3152781" y="5311816"/>
                </a:lnTo>
                <a:lnTo>
                  <a:pt x="3199227" y="5311816"/>
                </a:lnTo>
                <a:lnTo>
                  <a:pt x="3247080" y="5314631"/>
                </a:lnTo>
                <a:lnTo>
                  <a:pt x="3294933" y="5320260"/>
                </a:lnTo>
                <a:lnTo>
                  <a:pt x="3342787" y="5327298"/>
                </a:lnTo>
                <a:lnTo>
                  <a:pt x="3390640" y="5332927"/>
                </a:lnTo>
                <a:lnTo>
                  <a:pt x="3438493" y="5337150"/>
                </a:lnTo>
                <a:lnTo>
                  <a:pt x="3483531" y="5335742"/>
                </a:lnTo>
                <a:lnTo>
                  <a:pt x="3527162" y="5330113"/>
                </a:lnTo>
                <a:lnTo>
                  <a:pt x="3569385" y="5317446"/>
                </a:lnTo>
                <a:lnTo>
                  <a:pt x="3604572" y="5299149"/>
                </a:lnTo>
                <a:lnTo>
                  <a:pt x="3638350" y="5275222"/>
                </a:lnTo>
                <a:lnTo>
                  <a:pt x="3667907" y="5247073"/>
                </a:lnTo>
                <a:lnTo>
                  <a:pt x="3697463" y="5214702"/>
                </a:lnTo>
                <a:lnTo>
                  <a:pt x="3724204" y="5180923"/>
                </a:lnTo>
                <a:lnTo>
                  <a:pt x="3750946" y="5145737"/>
                </a:lnTo>
                <a:lnTo>
                  <a:pt x="3777687" y="5110551"/>
                </a:lnTo>
                <a:lnTo>
                  <a:pt x="3804429" y="5076772"/>
                </a:lnTo>
                <a:lnTo>
                  <a:pt x="3832578" y="5044401"/>
                </a:lnTo>
                <a:lnTo>
                  <a:pt x="3864949" y="5016252"/>
                </a:lnTo>
                <a:lnTo>
                  <a:pt x="3895913" y="4990918"/>
                </a:lnTo>
                <a:lnTo>
                  <a:pt x="3931099" y="4971214"/>
                </a:lnTo>
                <a:lnTo>
                  <a:pt x="3969100" y="4954324"/>
                </a:lnTo>
                <a:lnTo>
                  <a:pt x="4009916" y="4940250"/>
                </a:lnTo>
                <a:lnTo>
                  <a:pt x="4052139" y="4927583"/>
                </a:lnTo>
                <a:lnTo>
                  <a:pt x="4094363" y="4916323"/>
                </a:lnTo>
                <a:lnTo>
                  <a:pt x="4137993" y="4905064"/>
                </a:lnTo>
                <a:lnTo>
                  <a:pt x="4178809" y="4892397"/>
                </a:lnTo>
                <a:lnTo>
                  <a:pt x="4219625" y="4878322"/>
                </a:lnTo>
                <a:lnTo>
                  <a:pt x="4257626" y="4861433"/>
                </a:lnTo>
                <a:lnTo>
                  <a:pt x="4291405" y="4840321"/>
                </a:lnTo>
                <a:lnTo>
                  <a:pt x="4322369" y="4814987"/>
                </a:lnTo>
                <a:lnTo>
                  <a:pt x="4347703" y="4784024"/>
                </a:lnTo>
                <a:lnTo>
                  <a:pt x="4368815" y="4750245"/>
                </a:lnTo>
                <a:lnTo>
                  <a:pt x="4385704" y="4712244"/>
                </a:lnTo>
                <a:lnTo>
                  <a:pt x="4399778" y="4671428"/>
                </a:lnTo>
                <a:lnTo>
                  <a:pt x="4412445" y="4630612"/>
                </a:lnTo>
                <a:lnTo>
                  <a:pt x="4423705" y="4586981"/>
                </a:lnTo>
                <a:lnTo>
                  <a:pt x="4434964" y="4544758"/>
                </a:lnTo>
                <a:lnTo>
                  <a:pt x="4447632" y="4502534"/>
                </a:lnTo>
                <a:lnTo>
                  <a:pt x="4461706" y="4461718"/>
                </a:lnTo>
                <a:lnTo>
                  <a:pt x="4478595" y="4423717"/>
                </a:lnTo>
                <a:lnTo>
                  <a:pt x="4498300" y="4388531"/>
                </a:lnTo>
                <a:lnTo>
                  <a:pt x="4523634" y="4357567"/>
                </a:lnTo>
                <a:lnTo>
                  <a:pt x="4551782" y="4325196"/>
                </a:lnTo>
                <a:lnTo>
                  <a:pt x="4584154" y="4297047"/>
                </a:lnTo>
                <a:lnTo>
                  <a:pt x="4617933" y="4270306"/>
                </a:lnTo>
                <a:lnTo>
                  <a:pt x="4654526" y="4243564"/>
                </a:lnTo>
                <a:lnTo>
                  <a:pt x="4689712" y="4216823"/>
                </a:lnTo>
                <a:lnTo>
                  <a:pt x="4723491" y="4190081"/>
                </a:lnTo>
                <a:lnTo>
                  <a:pt x="4755862" y="4160525"/>
                </a:lnTo>
                <a:lnTo>
                  <a:pt x="4784011" y="4130969"/>
                </a:lnTo>
                <a:lnTo>
                  <a:pt x="4807938" y="4097190"/>
                </a:lnTo>
                <a:lnTo>
                  <a:pt x="4826235" y="4062004"/>
                </a:lnTo>
                <a:lnTo>
                  <a:pt x="4838902" y="4019781"/>
                </a:lnTo>
                <a:lnTo>
                  <a:pt x="4844531" y="3976150"/>
                </a:lnTo>
                <a:lnTo>
                  <a:pt x="4845939" y="3931111"/>
                </a:lnTo>
                <a:lnTo>
                  <a:pt x="4841716" y="3883258"/>
                </a:lnTo>
                <a:lnTo>
                  <a:pt x="4836087" y="3835405"/>
                </a:lnTo>
                <a:lnTo>
                  <a:pt x="4829049" y="3787552"/>
                </a:lnTo>
                <a:lnTo>
                  <a:pt x="4823420" y="3739699"/>
                </a:lnTo>
                <a:lnTo>
                  <a:pt x="4820605" y="3691846"/>
                </a:lnTo>
                <a:lnTo>
                  <a:pt x="4820605" y="3645400"/>
                </a:lnTo>
                <a:lnTo>
                  <a:pt x="4826235" y="3601769"/>
                </a:lnTo>
                <a:lnTo>
                  <a:pt x="4837494" y="3558138"/>
                </a:lnTo>
                <a:lnTo>
                  <a:pt x="4854383" y="3517322"/>
                </a:lnTo>
                <a:lnTo>
                  <a:pt x="4876903" y="3475099"/>
                </a:lnTo>
                <a:lnTo>
                  <a:pt x="4899422" y="3432876"/>
                </a:lnTo>
                <a:lnTo>
                  <a:pt x="4924756" y="3390652"/>
                </a:lnTo>
                <a:lnTo>
                  <a:pt x="4948682" y="3349836"/>
                </a:lnTo>
                <a:lnTo>
                  <a:pt x="4969794" y="3306206"/>
                </a:lnTo>
                <a:lnTo>
                  <a:pt x="4986683" y="3263982"/>
                </a:lnTo>
                <a:lnTo>
                  <a:pt x="4997943" y="3220351"/>
                </a:lnTo>
                <a:lnTo>
                  <a:pt x="5002165" y="3175313"/>
                </a:lnTo>
                <a:lnTo>
                  <a:pt x="4997943" y="3130275"/>
                </a:lnTo>
                <a:lnTo>
                  <a:pt x="4986683" y="3086644"/>
                </a:lnTo>
                <a:lnTo>
                  <a:pt x="4969794" y="3044421"/>
                </a:lnTo>
                <a:lnTo>
                  <a:pt x="4948682" y="3000790"/>
                </a:lnTo>
                <a:lnTo>
                  <a:pt x="4924756" y="2959974"/>
                </a:lnTo>
                <a:lnTo>
                  <a:pt x="4899422" y="2917751"/>
                </a:lnTo>
                <a:lnTo>
                  <a:pt x="4876903" y="2875527"/>
                </a:lnTo>
                <a:lnTo>
                  <a:pt x="4854383" y="2833304"/>
                </a:lnTo>
                <a:lnTo>
                  <a:pt x="4837494" y="2792488"/>
                </a:lnTo>
                <a:lnTo>
                  <a:pt x="4826235" y="2748857"/>
                </a:lnTo>
                <a:lnTo>
                  <a:pt x="4820605" y="2705226"/>
                </a:lnTo>
                <a:lnTo>
                  <a:pt x="4820605" y="2658781"/>
                </a:lnTo>
                <a:lnTo>
                  <a:pt x="4823420" y="2610927"/>
                </a:lnTo>
                <a:lnTo>
                  <a:pt x="4829049" y="2563074"/>
                </a:lnTo>
                <a:lnTo>
                  <a:pt x="4836087" y="2515221"/>
                </a:lnTo>
                <a:lnTo>
                  <a:pt x="4841716" y="2467368"/>
                </a:lnTo>
                <a:lnTo>
                  <a:pt x="4845939" y="2419515"/>
                </a:lnTo>
                <a:lnTo>
                  <a:pt x="4844531" y="2374477"/>
                </a:lnTo>
                <a:lnTo>
                  <a:pt x="4838902" y="2330846"/>
                </a:lnTo>
                <a:lnTo>
                  <a:pt x="4826235" y="2288622"/>
                </a:lnTo>
                <a:lnTo>
                  <a:pt x="4807938" y="2253436"/>
                </a:lnTo>
                <a:lnTo>
                  <a:pt x="4784011" y="2219658"/>
                </a:lnTo>
                <a:lnTo>
                  <a:pt x="4755862" y="2190101"/>
                </a:lnTo>
                <a:lnTo>
                  <a:pt x="4723491" y="2160545"/>
                </a:lnTo>
                <a:lnTo>
                  <a:pt x="4689712" y="2133803"/>
                </a:lnTo>
                <a:lnTo>
                  <a:pt x="4654526" y="2107062"/>
                </a:lnTo>
                <a:lnTo>
                  <a:pt x="4617933" y="2080320"/>
                </a:lnTo>
                <a:lnTo>
                  <a:pt x="4584154" y="2053579"/>
                </a:lnTo>
                <a:lnTo>
                  <a:pt x="4551782" y="2025430"/>
                </a:lnTo>
                <a:lnTo>
                  <a:pt x="4523634" y="1993059"/>
                </a:lnTo>
                <a:lnTo>
                  <a:pt x="4498300" y="1962095"/>
                </a:lnTo>
                <a:lnTo>
                  <a:pt x="4478595" y="1926909"/>
                </a:lnTo>
                <a:lnTo>
                  <a:pt x="4461706" y="1888908"/>
                </a:lnTo>
                <a:lnTo>
                  <a:pt x="4447632" y="1848092"/>
                </a:lnTo>
                <a:lnTo>
                  <a:pt x="4434964" y="1805868"/>
                </a:lnTo>
                <a:lnTo>
                  <a:pt x="4423705" y="1763645"/>
                </a:lnTo>
                <a:lnTo>
                  <a:pt x="4412445" y="1720014"/>
                </a:lnTo>
                <a:lnTo>
                  <a:pt x="4399778" y="1679198"/>
                </a:lnTo>
                <a:lnTo>
                  <a:pt x="4385704" y="1638382"/>
                </a:lnTo>
                <a:lnTo>
                  <a:pt x="4368815" y="1600381"/>
                </a:lnTo>
                <a:lnTo>
                  <a:pt x="4347703" y="1566603"/>
                </a:lnTo>
                <a:lnTo>
                  <a:pt x="4322369" y="1535639"/>
                </a:lnTo>
                <a:lnTo>
                  <a:pt x="4291405" y="1510305"/>
                </a:lnTo>
                <a:lnTo>
                  <a:pt x="4257626" y="1489193"/>
                </a:lnTo>
                <a:lnTo>
                  <a:pt x="4219625" y="1472304"/>
                </a:lnTo>
                <a:lnTo>
                  <a:pt x="4178809" y="1458229"/>
                </a:lnTo>
                <a:lnTo>
                  <a:pt x="4137993" y="1445562"/>
                </a:lnTo>
                <a:lnTo>
                  <a:pt x="4094363" y="1434303"/>
                </a:lnTo>
                <a:lnTo>
                  <a:pt x="4052139" y="1423043"/>
                </a:lnTo>
                <a:lnTo>
                  <a:pt x="4009916" y="1410376"/>
                </a:lnTo>
                <a:lnTo>
                  <a:pt x="3969100" y="1396302"/>
                </a:lnTo>
                <a:lnTo>
                  <a:pt x="3931099" y="1379412"/>
                </a:lnTo>
                <a:lnTo>
                  <a:pt x="3895913" y="1359708"/>
                </a:lnTo>
                <a:lnTo>
                  <a:pt x="3864949" y="1334374"/>
                </a:lnTo>
                <a:lnTo>
                  <a:pt x="3832578" y="1306225"/>
                </a:lnTo>
                <a:lnTo>
                  <a:pt x="3804429" y="1273854"/>
                </a:lnTo>
                <a:lnTo>
                  <a:pt x="3777687" y="1240075"/>
                </a:lnTo>
                <a:lnTo>
                  <a:pt x="3750946" y="1204889"/>
                </a:lnTo>
                <a:lnTo>
                  <a:pt x="3724204" y="1169703"/>
                </a:lnTo>
                <a:lnTo>
                  <a:pt x="3697463" y="1135924"/>
                </a:lnTo>
                <a:lnTo>
                  <a:pt x="3667907" y="1103553"/>
                </a:lnTo>
                <a:lnTo>
                  <a:pt x="3638350" y="1075404"/>
                </a:lnTo>
                <a:lnTo>
                  <a:pt x="3604572" y="1051478"/>
                </a:lnTo>
                <a:lnTo>
                  <a:pt x="3569385" y="1033181"/>
                </a:lnTo>
                <a:lnTo>
                  <a:pt x="3527162" y="1020514"/>
                </a:lnTo>
                <a:lnTo>
                  <a:pt x="3483531" y="1014884"/>
                </a:lnTo>
                <a:lnTo>
                  <a:pt x="3438493" y="1013477"/>
                </a:lnTo>
                <a:lnTo>
                  <a:pt x="3390640" y="1017699"/>
                </a:lnTo>
                <a:lnTo>
                  <a:pt x="3342787" y="1023329"/>
                </a:lnTo>
                <a:lnTo>
                  <a:pt x="3294933" y="1030366"/>
                </a:lnTo>
                <a:lnTo>
                  <a:pt x="3247080" y="1035996"/>
                </a:lnTo>
                <a:lnTo>
                  <a:pt x="3199227" y="1038811"/>
                </a:lnTo>
                <a:lnTo>
                  <a:pt x="3152781" y="1038811"/>
                </a:lnTo>
                <a:lnTo>
                  <a:pt x="3109151" y="1033181"/>
                </a:lnTo>
                <a:lnTo>
                  <a:pt x="3064112" y="1021921"/>
                </a:lnTo>
                <a:lnTo>
                  <a:pt x="3023296" y="1005032"/>
                </a:lnTo>
                <a:lnTo>
                  <a:pt x="2981073" y="982513"/>
                </a:lnTo>
                <a:lnTo>
                  <a:pt x="2938850" y="959994"/>
                </a:lnTo>
                <a:lnTo>
                  <a:pt x="2896626" y="934660"/>
                </a:lnTo>
                <a:lnTo>
                  <a:pt x="2855810" y="910733"/>
                </a:lnTo>
                <a:lnTo>
                  <a:pt x="2812180" y="889621"/>
                </a:lnTo>
                <a:lnTo>
                  <a:pt x="2769956" y="872732"/>
                </a:lnTo>
                <a:lnTo>
                  <a:pt x="2726325" y="861472"/>
                </a:lnTo>
                <a:lnTo>
                  <a:pt x="2681287" y="857250"/>
                </a:lnTo>
                <a:close/>
              </a:path>
            </a:pathLst>
          </a:custGeom>
          <a:solidFill>
            <a:schemeClr val="tx2"/>
          </a:solidFill>
          <a:ln w="1016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2004CB-520C-4EB0-8EB4-5A457A3C8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362574" y="0"/>
            <a:ext cx="76202" cy="6858000"/>
          </a:xfrm>
          <a:prstGeom prst="rect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100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B9EA10-79C4-C729-D93A-272727B64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Une image contenant fleur, plante, plein air, Sous-arbrisseau&#10;&#10;Le contenu généré par l’IA peut être incorrect.">
            <a:extLst>
              <a:ext uri="{FF2B5EF4-FFF2-40B4-BE49-F238E27FC236}">
                <a16:creationId xmlns:a16="http://schemas.microsoft.com/office/drawing/2014/main" id="{5B35E7F0-F038-1C17-4664-3C950A8DDB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62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A064CD-EE83-F16E-2A2C-288DA1BEB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118" y="2678545"/>
            <a:ext cx="10178322" cy="877455"/>
          </a:xfrm>
        </p:spPr>
        <p:txBody>
          <a:bodyPr/>
          <a:lstStyle/>
          <a:p>
            <a:r>
              <a:rPr lang="fr-FR" dirty="0"/>
              <a:t>Histoire de chambre</a:t>
            </a:r>
          </a:p>
        </p:txBody>
      </p:sp>
      <p:pic>
        <p:nvPicPr>
          <p:cNvPr id="5" name="Espace réservé du contenu 4" descr="Une image contenant ruche, rucher, insecte, abeille&#10;&#10;Le contenu généré par l’IA peut être incorrect.">
            <a:extLst>
              <a:ext uri="{FF2B5EF4-FFF2-40B4-BE49-F238E27FC236}">
                <a16:creationId xmlns:a16="http://schemas.microsoft.com/office/drawing/2014/main" id="{B0257127-0FF9-201D-6DAE-A85D9A46B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0532" y="-11041"/>
            <a:ext cx="4498588" cy="6869041"/>
          </a:xfrm>
        </p:spPr>
      </p:pic>
    </p:spTree>
    <p:extLst>
      <p:ext uri="{BB962C8B-B14F-4D97-AF65-F5344CB8AC3E}">
        <p14:creationId xmlns:p14="http://schemas.microsoft.com/office/powerpoint/2010/main" val="14300317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0119DF-FAA1-B292-19E9-EC3C4E0B1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Une image contenant plante, plein air, Sous-arbrisseau, Plante couvre-sol&#10;&#10;Le contenu généré par l’IA peut être incorrect.">
            <a:extLst>
              <a:ext uri="{FF2B5EF4-FFF2-40B4-BE49-F238E27FC236}">
                <a16:creationId xmlns:a16="http://schemas.microsoft.com/office/drawing/2014/main" id="{A75983B3-816F-3A4E-81DA-7463C4C6F1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54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CF60E8-4823-84D1-E103-C23B4F998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Une image contenant plante, fleur, plein air, Sous-arbrisseau&#10;&#10;Le contenu généré par l’IA peut être incorrect.">
            <a:extLst>
              <a:ext uri="{FF2B5EF4-FFF2-40B4-BE49-F238E27FC236}">
                <a16:creationId xmlns:a16="http://schemas.microsoft.com/office/drawing/2014/main" id="{576E7BB3-A046-D9AF-5699-47189BA080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12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BB8C1D0E-0B06-46C9-A8BD-A8E13FF9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1ADC4A-8537-4084-99C7-F8D378A64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C0A5436-3FB2-2359-713B-482567828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9" y="954923"/>
            <a:ext cx="5875694" cy="450462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7200" spc="800" dirty="0"/>
              <a:t>La Marguerite par Coeur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242CC7A-3D6E-47A4-B9D1-860978459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 3" descr="Une image contenant insecte, abeille, pollen, invertébré&#10;&#10;Le contenu généré par l’IA peut être incorrect.">
            <a:extLst>
              <a:ext uri="{FF2B5EF4-FFF2-40B4-BE49-F238E27FC236}">
                <a16:creationId xmlns:a16="http://schemas.microsoft.com/office/drawing/2014/main" id="{113BEBA1-9110-832F-032C-305BC942B6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27" r="21233"/>
          <a:stretch>
            <a:fillRect/>
          </a:stretch>
        </p:blipFill>
        <p:spPr>
          <a:xfrm>
            <a:off x="6909481" y="10"/>
            <a:ext cx="5282519" cy="6857990"/>
          </a:xfrm>
          <a:custGeom>
            <a:avLst/>
            <a:gdLst/>
            <a:ahLst/>
            <a:cxnLst/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110050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FEF8384-2545-4ACD-9071-49DD1CFC4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Freeform 22">
            <a:extLst>
              <a:ext uri="{FF2B5EF4-FFF2-40B4-BE49-F238E27FC236}">
                <a16:creationId xmlns:a16="http://schemas.microsoft.com/office/drawing/2014/main" id="{F77DB8FA-61A7-4DE7-A777-6D258D172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DAF96EF-0F17-85CC-AEBF-7BB942B7C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621" y="1334344"/>
            <a:ext cx="4695443" cy="437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spc="800" dirty="0" err="1">
                <a:solidFill>
                  <a:srgbClr val="2A1A00"/>
                </a:solidFill>
              </a:rPr>
              <a:t>Chélidoine</a:t>
            </a:r>
            <a:r>
              <a:rPr lang="en-US" sz="4800" spc="800" dirty="0">
                <a:solidFill>
                  <a:srgbClr val="2A1A00"/>
                </a:solidFill>
              </a:rPr>
              <a:t> </a:t>
            </a:r>
            <a:r>
              <a:rPr lang="en-US" sz="4800" spc="800" dirty="0" err="1">
                <a:solidFill>
                  <a:srgbClr val="2A1A00"/>
                </a:solidFill>
              </a:rPr>
              <a:t>renversante</a:t>
            </a:r>
            <a:endParaRPr lang="en-US" sz="4800" spc="800" dirty="0">
              <a:solidFill>
                <a:srgbClr val="2A1A00"/>
              </a:solidFill>
            </a:endParaRPr>
          </a:p>
        </p:txBody>
      </p:sp>
      <p:pic>
        <p:nvPicPr>
          <p:cNvPr id="4" name="Image 3" descr="Une image contenant insecte, Pollinisateur, abeille, Insecte à ailes membraneuses&#10;&#10;Le contenu généré par l’IA peut être incorrect.">
            <a:extLst>
              <a:ext uri="{FF2B5EF4-FFF2-40B4-BE49-F238E27FC236}">
                <a16:creationId xmlns:a16="http://schemas.microsoft.com/office/drawing/2014/main" id="{1C047678-6935-F303-5DF4-7A3809BF5C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0297" y="662911"/>
            <a:ext cx="6220332" cy="553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119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BB8C1D0E-0B06-46C9-A8BD-A8E13FF9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1ADC4A-8537-4084-99C7-F8D378A64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21F8BA-DF22-5157-0759-ABBDF5EA1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14" y="630936"/>
            <a:ext cx="6219629" cy="48286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000" spc="800" dirty="0" err="1"/>
              <a:t>Chélidoine</a:t>
            </a:r>
            <a:r>
              <a:rPr lang="en-US" sz="8000" spc="800" dirty="0"/>
              <a:t> droit </a:t>
            </a:r>
            <a:r>
              <a:rPr lang="en-US" sz="8000" spc="800" dirty="0" err="1"/>
              <a:t>devant</a:t>
            </a:r>
            <a:endParaRPr lang="en-US" sz="8000" spc="800" dirty="0"/>
          </a:p>
        </p:txBody>
      </p:sp>
      <p:sp>
        <p:nvSpPr>
          <p:cNvPr id="24" name="Freeform: Shape 18">
            <a:extLst>
              <a:ext uri="{FF2B5EF4-FFF2-40B4-BE49-F238E27FC236}">
                <a16:creationId xmlns:a16="http://schemas.microsoft.com/office/drawing/2014/main" id="{3242CC7A-3D6E-47A4-B9D1-860978459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age 7" descr="Une image contenant jaune, Pollinisateur, Insecte à ailes membraneuses, plein air&#10;&#10;Le contenu généré par l’IA peut être incorrect.">
            <a:extLst>
              <a:ext uri="{FF2B5EF4-FFF2-40B4-BE49-F238E27FC236}">
                <a16:creationId xmlns:a16="http://schemas.microsoft.com/office/drawing/2014/main" id="{A16AA8CD-BCD5-2418-8174-9E379FCF9C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08" r="30402" b="-2"/>
          <a:stretch>
            <a:fillRect/>
          </a:stretch>
        </p:blipFill>
        <p:spPr>
          <a:xfrm>
            <a:off x="6909481" y="10"/>
            <a:ext cx="5282519" cy="6857990"/>
          </a:xfrm>
          <a:custGeom>
            <a:avLst/>
            <a:gdLst/>
            <a:ahLst/>
            <a:cxnLst/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502415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BB8C1D0E-0B06-46C9-A8BD-A8E13FF9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1ADC4A-8537-4084-99C7-F8D378A64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E6FD24-FC15-4419-B4F8-87A6F572C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53904E-E023-EE6B-7169-7D2364F6B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9184" y="1098388"/>
            <a:ext cx="6035040" cy="43949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0000" spc="800" dirty="0"/>
              <a:t>A Moi la carotte</a:t>
            </a:r>
          </a:p>
        </p:txBody>
      </p:sp>
      <p:pic>
        <p:nvPicPr>
          <p:cNvPr id="4" name="Image 3" descr="Une image contenant insecte, invertébré, plein air, Anthrisque&#10;&#10;Le contenu généré par l’IA peut être incorrect.">
            <a:extLst>
              <a:ext uri="{FF2B5EF4-FFF2-40B4-BE49-F238E27FC236}">
                <a16:creationId xmlns:a16="http://schemas.microsoft.com/office/drawing/2014/main" id="{9DCA8838-1B3F-C349-1752-6240929E57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54" r="24649" b="2"/>
          <a:stretch>
            <a:fillRect/>
          </a:stretch>
        </p:blipFill>
        <p:spPr>
          <a:xfrm>
            <a:off x="211015" y="762000"/>
            <a:ext cx="4994031" cy="4911969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F90D41EE-859E-4D0B-8464-D44C2B4D6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" y="0"/>
            <a:ext cx="5362575" cy="6858000"/>
          </a:xfrm>
          <a:custGeom>
            <a:avLst/>
            <a:gdLst>
              <a:gd name="connsiteX0" fmla="*/ 0 w 5362575"/>
              <a:gd name="connsiteY0" fmla="*/ 0 h 6858000"/>
              <a:gd name="connsiteX1" fmla="*/ 5362575 w 5362575"/>
              <a:gd name="connsiteY1" fmla="*/ 0 h 6858000"/>
              <a:gd name="connsiteX2" fmla="*/ 5362575 w 5362575"/>
              <a:gd name="connsiteY2" fmla="*/ 6858000 h 6858000"/>
              <a:gd name="connsiteX3" fmla="*/ 0 w 5362575"/>
              <a:gd name="connsiteY3" fmla="*/ 6858000 h 6858000"/>
              <a:gd name="connsiteX4" fmla="*/ 0 w 5362575"/>
              <a:gd name="connsiteY4" fmla="*/ 0 h 6858000"/>
              <a:gd name="connsiteX5" fmla="*/ 2681287 w 5362575"/>
              <a:gd name="connsiteY5" fmla="*/ 857250 h 6858000"/>
              <a:gd name="connsiteX6" fmla="*/ 2636249 w 5362575"/>
              <a:gd name="connsiteY6" fmla="*/ 861472 h 6858000"/>
              <a:gd name="connsiteX7" fmla="*/ 2592618 w 5362575"/>
              <a:gd name="connsiteY7" fmla="*/ 872732 h 6858000"/>
              <a:gd name="connsiteX8" fmla="*/ 2550395 w 5362575"/>
              <a:gd name="connsiteY8" fmla="*/ 889621 h 6858000"/>
              <a:gd name="connsiteX9" fmla="*/ 2506764 w 5362575"/>
              <a:gd name="connsiteY9" fmla="*/ 910733 h 6858000"/>
              <a:gd name="connsiteX10" fmla="*/ 2465948 w 5362575"/>
              <a:gd name="connsiteY10" fmla="*/ 934660 h 6858000"/>
              <a:gd name="connsiteX11" fmla="*/ 2423725 w 5362575"/>
              <a:gd name="connsiteY11" fmla="*/ 959994 h 6858000"/>
              <a:gd name="connsiteX12" fmla="*/ 2381501 w 5362575"/>
              <a:gd name="connsiteY12" fmla="*/ 982513 h 6858000"/>
              <a:gd name="connsiteX13" fmla="*/ 2339278 w 5362575"/>
              <a:gd name="connsiteY13" fmla="*/ 1005032 h 6858000"/>
              <a:gd name="connsiteX14" fmla="*/ 2297055 w 5362575"/>
              <a:gd name="connsiteY14" fmla="*/ 1021921 h 6858000"/>
              <a:gd name="connsiteX15" fmla="*/ 2253424 w 5362575"/>
              <a:gd name="connsiteY15" fmla="*/ 1033181 h 6858000"/>
              <a:gd name="connsiteX16" fmla="*/ 2209793 w 5362575"/>
              <a:gd name="connsiteY16" fmla="*/ 1038811 h 6858000"/>
              <a:gd name="connsiteX17" fmla="*/ 2163347 w 5362575"/>
              <a:gd name="connsiteY17" fmla="*/ 1038811 h 6858000"/>
              <a:gd name="connsiteX18" fmla="*/ 2115494 w 5362575"/>
              <a:gd name="connsiteY18" fmla="*/ 1035996 h 6858000"/>
              <a:gd name="connsiteX19" fmla="*/ 2067641 w 5362575"/>
              <a:gd name="connsiteY19" fmla="*/ 1030366 h 6858000"/>
              <a:gd name="connsiteX20" fmla="*/ 2019788 w 5362575"/>
              <a:gd name="connsiteY20" fmla="*/ 1023329 h 6858000"/>
              <a:gd name="connsiteX21" fmla="*/ 1971934 w 5362575"/>
              <a:gd name="connsiteY21" fmla="*/ 1017699 h 6858000"/>
              <a:gd name="connsiteX22" fmla="*/ 1924081 w 5362575"/>
              <a:gd name="connsiteY22" fmla="*/ 1013477 h 6858000"/>
              <a:gd name="connsiteX23" fmla="*/ 1879043 w 5362575"/>
              <a:gd name="connsiteY23" fmla="*/ 1014884 h 6858000"/>
              <a:gd name="connsiteX24" fmla="*/ 1835412 w 5362575"/>
              <a:gd name="connsiteY24" fmla="*/ 1020514 h 6858000"/>
              <a:gd name="connsiteX25" fmla="*/ 1793189 w 5362575"/>
              <a:gd name="connsiteY25" fmla="*/ 1033181 h 6858000"/>
              <a:gd name="connsiteX26" fmla="*/ 1758003 w 5362575"/>
              <a:gd name="connsiteY26" fmla="*/ 1051478 h 6858000"/>
              <a:gd name="connsiteX27" fmla="*/ 1724224 w 5362575"/>
              <a:gd name="connsiteY27" fmla="*/ 1075404 h 6858000"/>
              <a:gd name="connsiteX28" fmla="*/ 1694668 w 5362575"/>
              <a:gd name="connsiteY28" fmla="*/ 1103553 h 6858000"/>
              <a:gd name="connsiteX29" fmla="*/ 1665111 w 5362575"/>
              <a:gd name="connsiteY29" fmla="*/ 1135924 h 6858000"/>
              <a:gd name="connsiteX30" fmla="*/ 1638370 w 5362575"/>
              <a:gd name="connsiteY30" fmla="*/ 1169703 h 6858000"/>
              <a:gd name="connsiteX31" fmla="*/ 1611628 w 5362575"/>
              <a:gd name="connsiteY31" fmla="*/ 1204889 h 6858000"/>
              <a:gd name="connsiteX32" fmla="*/ 1584887 w 5362575"/>
              <a:gd name="connsiteY32" fmla="*/ 1240075 h 6858000"/>
              <a:gd name="connsiteX33" fmla="*/ 1558145 w 5362575"/>
              <a:gd name="connsiteY33" fmla="*/ 1273854 h 6858000"/>
              <a:gd name="connsiteX34" fmla="*/ 1529996 w 5362575"/>
              <a:gd name="connsiteY34" fmla="*/ 1306225 h 6858000"/>
              <a:gd name="connsiteX35" fmla="*/ 1497625 w 5362575"/>
              <a:gd name="connsiteY35" fmla="*/ 1334374 h 6858000"/>
              <a:gd name="connsiteX36" fmla="*/ 1466661 w 5362575"/>
              <a:gd name="connsiteY36" fmla="*/ 1359708 h 6858000"/>
              <a:gd name="connsiteX37" fmla="*/ 1431475 w 5362575"/>
              <a:gd name="connsiteY37" fmla="*/ 1379412 h 6858000"/>
              <a:gd name="connsiteX38" fmla="*/ 1393474 w 5362575"/>
              <a:gd name="connsiteY38" fmla="*/ 1396302 h 6858000"/>
              <a:gd name="connsiteX39" fmla="*/ 1352658 w 5362575"/>
              <a:gd name="connsiteY39" fmla="*/ 1410376 h 6858000"/>
              <a:gd name="connsiteX40" fmla="*/ 1310435 w 5362575"/>
              <a:gd name="connsiteY40" fmla="*/ 1423043 h 6858000"/>
              <a:gd name="connsiteX41" fmla="*/ 1268212 w 5362575"/>
              <a:gd name="connsiteY41" fmla="*/ 1434303 h 6858000"/>
              <a:gd name="connsiteX42" fmla="*/ 1224581 w 5362575"/>
              <a:gd name="connsiteY42" fmla="*/ 1445562 h 6858000"/>
              <a:gd name="connsiteX43" fmla="*/ 1183765 w 5362575"/>
              <a:gd name="connsiteY43" fmla="*/ 1458229 h 6858000"/>
              <a:gd name="connsiteX44" fmla="*/ 1142949 w 5362575"/>
              <a:gd name="connsiteY44" fmla="*/ 1472304 h 6858000"/>
              <a:gd name="connsiteX45" fmla="*/ 1104948 w 5362575"/>
              <a:gd name="connsiteY45" fmla="*/ 1489193 h 6858000"/>
              <a:gd name="connsiteX46" fmla="*/ 1071169 w 5362575"/>
              <a:gd name="connsiteY46" fmla="*/ 1510305 h 6858000"/>
              <a:gd name="connsiteX47" fmla="*/ 1040205 w 5362575"/>
              <a:gd name="connsiteY47" fmla="*/ 1535639 h 6858000"/>
              <a:gd name="connsiteX48" fmla="*/ 1014871 w 5362575"/>
              <a:gd name="connsiteY48" fmla="*/ 1566603 h 6858000"/>
              <a:gd name="connsiteX49" fmla="*/ 993760 w 5362575"/>
              <a:gd name="connsiteY49" fmla="*/ 1600381 h 6858000"/>
              <a:gd name="connsiteX50" fmla="*/ 976870 w 5362575"/>
              <a:gd name="connsiteY50" fmla="*/ 1638382 h 6858000"/>
              <a:gd name="connsiteX51" fmla="*/ 962796 w 5362575"/>
              <a:gd name="connsiteY51" fmla="*/ 1679198 h 6858000"/>
              <a:gd name="connsiteX52" fmla="*/ 950129 w 5362575"/>
              <a:gd name="connsiteY52" fmla="*/ 1720014 h 6858000"/>
              <a:gd name="connsiteX53" fmla="*/ 938869 w 5362575"/>
              <a:gd name="connsiteY53" fmla="*/ 1763645 h 6858000"/>
              <a:gd name="connsiteX54" fmla="*/ 927610 w 5362575"/>
              <a:gd name="connsiteY54" fmla="*/ 1805868 h 6858000"/>
              <a:gd name="connsiteX55" fmla="*/ 914943 w 5362575"/>
              <a:gd name="connsiteY55" fmla="*/ 1848092 h 6858000"/>
              <a:gd name="connsiteX56" fmla="*/ 900868 w 5362575"/>
              <a:gd name="connsiteY56" fmla="*/ 1888908 h 6858000"/>
              <a:gd name="connsiteX57" fmla="*/ 883979 w 5362575"/>
              <a:gd name="connsiteY57" fmla="*/ 1926909 h 6858000"/>
              <a:gd name="connsiteX58" fmla="*/ 864275 w 5362575"/>
              <a:gd name="connsiteY58" fmla="*/ 1962095 h 6858000"/>
              <a:gd name="connsiteX59" fmla="*/ 838941 w 5362575"/>
              <a:gd name="connsiteY59" fmla="*/ 1993059 h 6858000"/>
              <a:gd name="connsiteX60" fmla="*/ 810792 w 5362575"/>
              <a:gd name="connsiteY60" fmla="*/ 2025430 h 6858000"/>
              <a:gd name="connsiteX61" fmla="*/ 778420 w 5362575"/>
              <a:gd name="connsiteY61" fmla="*/ 2053579 h 6858000"/>
              <a:gd name="connsiteX62" fmla="*/ 743234 w 5362575"/>
              <a:gd name="connsiteY62" fmla="*/ 2080320 h 6858000"/>
              <a:gd name="connsiteX63" fmla="*/ 708048 w 5362575"/>
              <a:gd name="connsiteY63" fmla="*/ 2107062 h 6858000"/>
              <a:gd name="connsiteX64" fmla="*/ 672862 w 5362575"/>
              <a:gd name="connsiteY64" fmla="*/ 2133803 h 6858000"/>
              <a:gd name="connsiteX65" fmla="*/ 639083 w 5362575"/>
              <a:gd name="connsiteY65" fmla="*/ 2160545 h 6858000"/>
              <a:gd name="connsiteX66" fmla="*/ 606712 w 5362575"/>
              <a:gd name="connsiteY66" fmla="*/ 2190101 h 6858000"/>
              <a:gd name="connsiteX67" fmla="*/ 578563 w 5362575"/>
              <a:gd name="connsiteY67" fmla="*/ 2219658 h 6858000"/>
              <a:gd name="connsiteX68" fmla="*/ 554637 w 5362575"/>
              <a:gd name="connsiteY68" fmla="*/ 2253436 h 6858000"/>
              <a:gd name="connsiteX69" fmla="*/ 536340 w 5362575"/>
              <a:gd name="connsiteY69" fmla="*/ 2288622 h 6858000"/>
              <a:gd name="connsiteX70" fmla="*/ 523673 w 5362575"/>
              <a:gd name="connsiteY70" fmla="*/ 2330846 h 6858000"/>
              <a:gd name="connsiteX71" fmla="*/ 518043 w 5362575"/>
              <a:gd name="connsiteY71" fmla="*/ 2374477 h 6858000"/>
              <a:gd name="connsiteX72" fmla="*/ 516635 w 5362575"/>
              <a:gd name="connsiteY72" fmla="*/ 2419515 h 6858000"/>
              <a:gd name="connsiteX73" fmla="*/ 520858 w 5362575"/>
              <a:gd name="connsiteY73" fmla="*/ 2467368 h 6858000"/>
              <a:gd name="connsiteX74" fmla="*/ 526488 w 5362575"/>
              <a:gd name="connsiteY74" fmla="*/ 2515221 h 6858000"/>
              <a:gd name="connsiteX75" fmla="*/ 533525 w 5362575"/>
              <a:gd name="connsiteY75" fmla="*/ 2563074 h 6858000"/>
              <a:gd name="connsiteX76" fmla="*/ 539155 w 5362575"/>
              <a:gd name="connsiteY76" fmla="*/ 2610927 h 6858000"/>
              <a:gd name="connsiteX77" fmla="*/ 541970 w 5362575"/>
              <a:gd name="connsiteY77" fmla="*/ 2658781 h 6858000"/>
              <a:gd name="connsiteX78" fmla="*/ 541970 w 5362575"/>
              <a:gd name="connsiteY78" fmla="*/ 2705226 h 6858000"/>
              <a:gd name="connsiteX79" fmla="*/ 536340 w 5362575"/>
              <a:gd name="connsiteY79" fmla="*/ 2748857 h 6858000"/>
              <a:gd name="connsiteX80" fmla="*/ 525080 w 5362575"/>
              <a:gd name="connsiteY80" fmla="*/ 2792488 h 6858000"/>
              <a:gd name="connsiteX81" fmla="*/ 508191 w 5362575"/>
              <a:gd name="connsiteY81" fmla="*/ 2833304 h 6858000"/>
              <a:gd name="connsiteX82" fmla="*/ 487079 w 5362575"/>
              <a:gd name="connsiteY82" fmla="*/ 2875527 h 6858000"/>
              <a:gd name="connsiteX83" fmla="*/ 463153 w 5362575"/>
              <a:gd name="connsiteY83" fmla="*/ 2917751 h 6858000"/>
              <a:gd name="connsiteX84" fmla="*/ 437819 w 5362575"/>
              <a:gd name="connsiteY84" fmla="*/ 2959974 h 6858000"/>
              <a:gd name="connsiteX85" fmla="*/ 413892 w 5362575"/>
              <a:gd name="connsiteY85" fmla="*/ 3000790 h 6858000"/>
              <a:gd name="connsiteX86" fmla="*/ 392780 w 5362575"/>
              <a:gd name="connsiteY86" fmla="*/ 3044421 h 6858000"/>
              <a:gd name="connsiteX87" fmla="*/ 375891 w 5362575"/>
              <a:gd name="connsiteY87" fmla="*/ 3086644 h 6858000"/>
              <a:gd name="connsiteX88" fmla="*/ 364631 w 5362575"/>
              <a:gd name="connsiteY88" fmla="*/ 3130275 h 6858000"/>
              <a:gd name="connsiteX89" fmla="*/ 360409 w 5362575"/>
              <a:gd name="connsiteY89" fmla="*/ 3175313 h 6858000"/>
              <a:gd name="connsiteX90" fmla="*/ 364631 w 5362575"/>
              <a:gd name="connsiteY90" fmla="*/ 3220351 h 6858000"/>
              <a:gd name="connsiteX91" fmla="*/ 375891 w 5362575"/>
              <a:gd name="connsiteY91" fmla="*/ 3263982 h 6858000"/>
              <a:gd name="connsiteX92" fmla="*/ 392780 w 5362575"/>
              <a:gd name="connsiteY92" fmla="*/ 3306206 h 6858000"/>
              <a:gd name="connsiteX93" fmla="*/ 413892 w 5362575"/>
              <a:gd name="connsiteY93" fmla="*/ 3349836 h 6858000"/>
              <a:gd name="connsiteX94" fmla="*/ 437819 w 5362575"/>
              <a:gd name="connsiteY94" fmla="*/ 3390652 h 6858000"/>
              <a:gd name="connsiteX95" fmla="*/ 463153 w 5362575"/>
              <a:gd name="connsiteY95" fmla="*/ 3432876 h 6858000"/>
              <a:gd name="connsiteX96" fmla="*/ 487079 w 5362575"/>
              <a:gd name="connsiteY96" fmla="*/ 3475099 h 6858000"/>
              <a:gd name="connsiteX97" fmla="*/ 508191 w 5362575"/>
              <a:gd name="connsiteY97" fmla="*/ 3517322 h 6858000"/>
              <a:gd name="connsiteX98" fmla="*/ 525080 w 5362575"/>
              <a:gd name="connsiteY98" fmla="*/ 3558138 h 6858000"/>
              <a:gd name="connsiteX99" fmla="*/ 536340 w 5362575"/>
              <a:gd name="connsiteY99" fmla="*/ 3601769 h 6858000"/>
              <a:gd name="connsiteX100" fmla="*/ 541970 w 5362575"/>
              <a:gd name="connsiteY100" fmla="*/ 3645400 h 6858000"/>
              <a:gd name="connsiteX101" fmla="*/ 541970 w 5362575"/>
              <a:gd name="connsiteY101" fmla="*/ 3691846 h 6858000"/>
              <a:gd name="connsiteX102" fmla="*/ 539155 w 5362575"/>
              <a:gd name="connsiteY102" fmla="*/ 3739699 h 6858000"/>
              <a:gd name="connsiteX103" fmla="*/ 533525 w 5362575"/>
              <a:gd name="connsiteY103" fmla="*/ 3787552 h 6858000"/>
              <a:gd name="connsiteX104" fmla="*/ 526488 w 5362575"/>
              <a:gd name="connsiteY104" fmla="*/ 3835405 h 6858000"/>
              <a:gd name="connsiteX105" fmla="*/ 520858 w 5362575"/>
              <a:gd name="connsiteY105" fmla="*/ 3883258 h 6858000"/>
              <a:gd name="connsiteX106" fmla="*/ 516635 w 5362575"/>
              <a:gd name="connsiteY106" fmla="*/ 3931111 h 6858000"/>
              <a:gd name="connsiteX107" fmla="*/ 518043 w 5362575"/>
              <a:gd name="connsiteY107" fmla="*/ 3976150 h 6858000"/>
              <a:gd name="connsiteX108" fmla="*/ 523673 w 5362575"/>
              <a:gd name="connsiteY108" fmla="*/ 4019781 h 6858000"/>
              <a:gd name="connsiteX109" fmla="*/ 536340 w 5362575"/>
              <a:gd name="connsiteY109" fmla="*/ 4062004 h 6858000"/>
              <a:gd name="connsiteX110" fmla="*/ 554637 w 5362575"/>
              <a:gd name="connsiteY110" fmla="*/ 4097190 h 6858000"/>
              <a:gd name="connsiteX111" fmla="*/ 578563 w 5362575"/>
              <a:gd name="connsiteY111" fmla="*/ 4130969 h 6858000"/>
              <a:gd name="connsiteX112" fmla="*/ 606712 w 5362575"/>
              <a:gd name="connsiteY112" fmla="*/ 4160525 h 6858000"/>
              <a:gd name="connsiteX113" fmla="*/ 639083 w 5362575"/>
              <a:gd name="connsiteY113" fmla="*/ 4190081 h 6858000"/>
              <a:gd name="connsiteX114" fmla="*/ 672862 w 5362575"/>
              <a:gd name="connsiteY114" fmla="*/ 4216823 h 6858000"/>
              <a:gd name="connsiteX115" fmla="*/ 708048 w 5362575"/>
              <a:gd name="connsiteY115" fmla="*/ 4243564 h 6858000"/>
              <a:gd name="connsiteX116" fmla="*/ 743234 w 5362575"/>
              <a:gd name="connsiteY116" fmla="*/ 4270306 h 6858000"/>
              <a:gd name="connsiteX117" fmla="*/ 778420 w 5362575"/>
              <a:gd name="connsiteY117" fmla="*/ 4297047 h 6858000"/>
              <a:gd name="connsiteX118" fmla="*/ 810792 w 5362575"/>
              <a:gd name="connsiteY118" fmla="*/ 4325196 h 6858000"/>
              <a:gd name="connsiteX119" fmla="*/ 838941 w 5362575"/>
              <a:gd name="connsiteY119" fmla="*/ 4357567 h 6858000"/>
              <a:gd name="connsiteX120" fmla="*/ 864275 w 5362575"/>
              <a:gd name="connsiteY120" fmla="*/ 4388531 h 6858000"/>
              <a:gd name="connsiteX121" fmla="*/ 883979 w 5362575"/>
              <a:gd name="connsiteY121" fmla="*/ 4423717 h 6858000"/>
              <a:gd name="connsiteX122" fmla="*/ 900868 w 5362575"/>
              <a:gd name="connsiteY122" fmla="*/ 4461718 h 6858000"/>
              <a:gd name="connsiteX123" fmla="*/ 914943 w 5362575"/>
              <a:gd name="connsiteY123" fmla="*/ 4502534 h 6858000"/>
              <a:gd name="connsiteX124" fmla="*/ 927610 w 5362575"/>
              <a:gd name="connsiteY124" fmla="*/ 4544758 h 6858000"/>
              <a:gd name="connsiteX125" fmla="*/ 938869 w 5362575"/>
              <a:gd name="connsiteY125" fmla="*/ 4586981 h 6858000"/>
              <a:gd name="connsiteX126" fmla="*/ 950129 w 5362575"/>
              <a:gd name="connsiteY126" fmla="*/ 4630612 h 6858000"/>
              <a:gd name="connsiteX127" fmla="*/ 962796 w 5362575"/>
              <a:gd name="connsiteY127" fmla="*/ 4671428 h 6858000"/>
              <a:gd name="connsiteX128" fmla="*/ 976870 w 5362575"/>
              <a:gd name="connsiteY128" fmla="*/ 4712244 h 6858000"/>
              <a:gd name="connsiteX129" fmla="*/ 993760 w 5362575"/>
              <a:gd name="connsiteY129" fmla="*/ 4750245 h 6858000"/>
              <a:gd name="connsiteX130" fmla="*/ 1014871 w 5362575"/>
              <a:gd name="connsiteY130" fmla="*/ 4784024 h 6858000"/>
              <a:gd name="connsiteX131" fmla="*/ 1040205 w 5362575"/>
              <a:gd name="connsiteY131" fmla="*/ 4814987 h 6858000"/>
              <a:gd name="connsiteX132" fmla="*/ 1071169 w 5362575"/>
              <a:gd name="connsiteY132" fmla="*/ 4840321 h 6858000"/>
              <a:gd name="connsiteX133" fmla="*/ 1104948 w 5362575"/>
              <a:gd name="connsiteY133" fmla="*/ 4861433 h 6858000"/>
              <a:gd name="connsiteX134" fmla="*/ 1142949 w 5362575"/>
              <a:gd name="connsiteY134" fmla="*/ 4878322 h 6858000"/>
              <a:gd name="connsiteX135" fmla="*/ 1183765 w 5362575"/>
              <a:gd name="connsiteY135" fmla="*/ 4892397 h 6858000"/>
              <a:gd name="connsiteX136" fmla="*/ 1224581 w 5362575"/>
              <a:gd name="connsiteY136" fmla="*/ 4905064 h 6858000"/>
              <a:gd name="connsiteX137" fmla="*/ 1268212 w 5362575"/>
              <a:gd name="connsiteY137" fmla="*/ 4916323 h 6858000"/>
              <a:gd name="connsiteX138" fmla="*/ 1310435 w 5362575"/>
              <a:gd name="connsiteY138" fmla="*/ 4927583 h 6858000"/>
              <a:gd name="connsiteX139" fmla="*/ 1352658 w 5362575"/>
              <a:gd name="connsiteY139" fmla="*/ 4940250 h 6858000"/>
              <a:gd name="connsiteX140" fmla="*/ 1393474 w 5362575"/>
              <a:gd name="connsiteY140" fmla="*/ 4954324 h 6858000"/>
              <a:gd name="connsiteX141" fmla="*/ 1431475 w 5362575"/>
              <a:gd name="connsiteY141" fmla="*/ 4971214 h 6858000"/>
              <a:gd name="connsiteX142" fmla="*/ 1466661 w 5362575"/>
              <a:gd name="connsiteY142" fmla="*/ 4990918 h 6858000"/>
              <a:gd name="connsiteX143" fmla="*/ 1497625 w 5362575"/>
              <a:gd name="connsiteY143" fmla="*/ 5016252 h 6858000"/>
              <a:gd name="connsiteX144" fmla="*/ 1529996 w 5362575"/>
              <a:gd name="connsiteY144" fmla="*/ 5044401 h 6858000"/>
              <a:gd name="connsiteX145" fmla="*/ 1558145 w 5362575"/>
              <a:gd name="connsiteY145" fmla="*/ 5076772 h 6858000"/>
              <a:gd name="connsiteX146" fmla="*/ 1584887 w 5362575"/>
              <a:gd name="connsiteY146" fmla="*/ 5110551 h 6858000"/>
              <a:gd name="connsiteX147" fmla="*/ 1611628 w 5362575"/>
              <a:gd name="connsiteY147" fmla="*/ 5145737 h 6858000"/>
              <a:gd name="connsiteX148" fmla="*/ 1638370 w 5362575"/>
              <a:gd name="connsiteY148" fmla="*/ 5180923 h 6858000"/>
              <a:gd name="connsiteX149" fmla="*/ 1665111 w 5362575"/>
              <a:gd name="connsiteY149" fmla="*/ 5214702 h 6858000"/>
              <a:gd name="connsiteX150" fmla="*/ 1694668 w 5362575"/>
              <a:gd name="connsiteY150" fmla="*/ 5247073 h 6858000"/>
              <a:gd name="connsiteX151" fmla="*/ 1724224 w 5362575"/>
              <a:gd name="connsiteY151" fmla="*/ 5275222 h 6858000"/>
              <a:gd name="connsiteX152" fmla="*/ 1758003 w 5362575"/>
              <a:gd name="connsiteY152" fmla="*/ 5299149 h 6858000"/>
              <a:gd name="connsiteX153" fmla="*/ 1793189 w 5362575"/>
              <a:gd name="connsiteY153" fmla="*/ 5317446 h 6858000"/>
              <a:gd name="connsiteX154" fmla="*/ 1835412 w 5362575"/>
              <a:gd name="connsiteY154" fmla="*/ 5330113 h 6858000"/>
              <a:gd name="connsiteX155" fmla="*/ 1879043 w 5362575"/>
              <a:gd name="connsiteY155" fmla="*/ 5335742 h 6858000"/>
              <a:gd name="connsiteX156" fmla="*/ 1924081 w 5362575"/>
              <a:gd name="connsiteY156" fmla="*/ 5337150 h 6858000"/>
              <a:gd name="connsiteX157" fmla="*/ 1971934 w 5362575"/>
              <a:gd name="connsiteY157" fmla="*/ 5332927 h 6858000"/>
              <a:gd name="connsiteX158" fmla="*/ 2019788 w 5362575"/>
              <a:gd name="connsiteY158" fmla="*/ 5327298 h 6858000"/>
              <a:gd name="connsiteX159" fmla="*/ 2067641 w 5362575"/>
              <a:gd name="connsiteY159" fmla="*/ 5320260 h 6858000"/>
              <a:gd name="connsiteX160" fmla="*/ 2115494 w 5362575"/>
              <a:gd name="connsiteY160" fmla="*/ 5314631 h 6858000"/>
              <a:gd name="connsiteX161" fmla="*/ 2163347 w 5362575"/>
              <a:gd name="connsiteY161" fmla="*/ 5311816 h 6858000"/>
              <a:gd name="connsiteX162" fmla="*/ 2209793 w 5362575"/>
              <a:gd name="connsiteY162" fmla="*/ 5311816 h 6858000"/>
              <a:gd name="connsiteX163" fmla="*/ 2253424 w 5362575"/>
              <a:gd name="connsiteY163" fmla="*/ 5317446 h 6858000"/>
              <a:gd name="connsiteX164" fmla="*/ 2297055 w 5362575"/>
              <a:gd name="connsiteY164" fmla="*/ 5328705 h 6858000"/>
              <a:gd name="connsiteX165" fmla="*/ 2339278 w 5362575"/>
              <a:gd name="connsiteY165" fmla="*/ 5345594 h 6858000"/>
              <a:gd name="connsiteX166" fmla="*/ 2381501 w 5362575"/>
              <a:gd name="connsiteY166" fmla="*/ 5368114 h 6858000"/>
              <a:gd name="connsiteX167" fmla="*/ 2423725 w 5362575"/>
              <a:gd name="connsiteY167" fmla="*/ 5390633 h 6858000"/>
              <a:gd name="connsiteX168" fmla="*/ 2465948 w 5362575"/>
              <a:gd name="connsiteY168" fmla="*/ 5415967 h 6858000"/>
              <a:gd name="connsiteX169" fmla="*/ 2506764 w 5362575"/>
              <a:gd name="connsiteY169" fmla="*/ 5439893 h 6858000"/>
              <a:gd name="connsiteX170" fmla="*/ 2550395 w 5362575"/>
              <a:gd name="connsiteY170" fmla="*/ 5461005 h 6858000"/>
              <a:gd name="connsiteX171" fmla="*/ 2592618 w 5362575"/>
              <a:gd name="connsiteY171" fmla="*/ 5477894 h 6858000"/>
              <a:gd name="connsiteX172" fmla="*/ 2636249 w 5362575"/>
              <a:gd name="connsiteY172" fmla="*/ 5489154 h 6858000"/>
              <a:gd name="connsiteX173" fmla="*/ 2681287 w 5362575"/>
              <a:gd name="connsiteY173" fmla="*/ 5493376 h 6858000"/>
              <a:gd name="connsiteX174" fmla="*/ 2726325 w 5362575"/>
              <a:gd name="connsiteY174" fmla="*/ 5489154 h 6858000"/>
              <a:gd name="connsiteX175" fmla="*/ 2769956 w 5362575"/>
              <a:gd name="connsiteY175" fmla="*/ 5477894 h 6858000"/>
              <a:gd name="connsiteX176" fmla="*/ 2812180 w 5362575"/>
              <a:gd name="connsiteY176" fmla="*/ 5461005 h 6858000"/>
              <a:gd name="connsiteX177" fmla="*/ 2855810 w 5362575"/>
              <a:gd name="connsiteY177" fmla="*/ 5439893 h 6858000"/>
              <a:gd name="connsiteX178" fmla="*/ 2896626 w 5362575"/>
              <a:gd name="connsiteY178" fmla="*/ 5415967 h 6858000"/>
              <a:gd name="connsiteX179" fmla="*/ 2938850 w 5362575"/>
              <a:gd name="connsiteY179" fmla="*/ 5390633 h 6858000"/>
              <a:gd name="connsiteX180" fmla="*/ 2981073 w 5362575"/>
              <a:gd name="connsiteY180" fmla="*/ 5368114 h 6858000"/>
              <a:gd name="connsiteX181" fmla="*/ 3023296 w 5362575"/>
              <a:gd name="connsiteY181" fmla="*/ 5345594 h 6858000"/>
              <a:gd name="connsiteX182" fmla="*/ 3064112 w 5362575"/>
              <a:gd name="connsiteY182" fmla="*/ 5328705 h 6858000"/>
              <a:gd name="connsiteX183" fmla="*/ 3109151 w 5362575"/>
              <a:gd name="connsiteY183" fmla="*/ 5317446 h 6858000"/>
              <a:gd name="connsiteX184" fmla="*/ 3152781 w 5362575"/>
              <a:gd name="connsiteY184" fmla="*/ 5311816 h 6858000"/>
              <a:gd name="connsiteX185" fmla="*/ 3199227 w 5362575"/>
              <a:gd name="connsiteY185" fmla="*/ 5311816 h 6858000"/>
              <a:gd name="connsiteX186" fmla="*/ 3247080 w 5362575"/>
              <a:gd name="connsiteY186" fmla="*/ 5314631 h 6858000"/>
              <a:gd name="connsiteX187" fmla="*/ 3294933 w 5362575"/>
              <a:gd name="connsiteY187" fmla="*/ 5320260 h 6858000"/>
              <a:gd name="connsiteX188" fmla="*/ 3342787 w 5362575"/>
              <a:gd name="connsiteY188" fmla="*/ 5327298 h 6858000"/>
              <a:gd name="connsiteX189" fmla="*/ 3390640 w 5362575"/>
              <a:gd name="connsiteY189" fmla="*/ 5332927 h 6858000"/>
              <a:gd name="connsiteX190" fmla="*/ 3438493 w 5362575"/>
              <a:gd name="connsiteY190" fmla="*/ 5337150 h 6858000"/>
              <a:gd name="connsiteX191" fmla="*/ 3483531 w 5362575"/>
              <a:gd name="connsiteY191" fmla="*/ 5335742 h 6858000"/>
              <a:gd name="connsiteX192" fmla="*/ 3527162 w 5362575"/>
              <a:gd name="connsiteY192" fmla="*/ 5330113 h 6858000"/>
              <a:gd name="connsiteX193" fmla="*/ 3569385 w 5362575"/>
              <a:gd name="connsiteY193" fmla="*/ 5317446 h 6858000"/>
              <a:gd name="connsiteX194" fmla="*/ 3604572 w 5362575"/>
              <a:gd name="connsiteY194" fmla="*/ 5299149 h 6858000"/>
              <a:gd name="connsiteX195" fmla="*/ 3638350 w 5362575"/>
              <a:gd name="connsiteY195" fmla="*/ 5275222 h 6858000"/>
              <a:gd name="connsiteX196" fmla="*/ 3667907 w 5362575"/>
              <a:gd name="connsiteY196" fmla="*/ 5247073 h 6858000"/>
              <a:gd name="connsiteX197" fmla="*/ 3697463 w 5362575"/>
              <a:gd name="connsiteY197" fmla="*/ 5214702 h 6858000"/>
              <a:gd name="connsiteX198" fmla="*/ 3724204 w 5362575"/>
              <a:gd name="connsiteY198" fmla="*/ 5180923 h 6858000"/>
              <a:gd name="connsiteX199" fmla="*/ 3750946 w 5362575"/>
              <a:gd name="connsiteY199" fmla="*/ 5145737 h 6858000"/>
              <a:gd name="connsiteX200" fmla="*/ 3777687 w 5362575"/>
              <a:gd name="connsiteY200" fmla="*/ 5110551 h 6858000"/>
              <a:gd name="connsiteX201" fmla="*/ 3804429 w 5362575"/>
              <a:gd name="connsiteY201" fmla="*/ 5076772 h 6858000"/>
              <a:gd name="connsiteX202" fmla="*/ 3832578 w 5362575"/>
              <a:gd name="connsiteY202" fmla="*/ 5044401 h 6858000"/>
              <a:gd name="connsiteX203" fmla="*/ 3864949 w 5362575"/>
              <a:gd name="connsiteY203" fmla="*/ 5016252 h 6858000"/>
              <a:gd name="connsiteX204" fmla="*/ 3895913 w 5362575"/>
              <a:gd name="connsiteY204" fmla="*/ 4990918 h 6858000"/>
              <a:gd name="connsiteX205" fmla="*/ 3931099 w 5362575"/>
              <a:gd name="connsiteY205" fmla="*/ 4971214 h 6858000"/>
              <a:gd name="connsiteX206" fmla="*/ 3969100 w 5362575"/>
              <a:gd name="connsiteY206" fmla="*/ 4954324 h 6858000"/>
              <a:gd name="connsiteX207" fmla="*/ 4009916 w 5362575"/>
              <a:gd name="connsiteY207" fmla="*/ 4940250 h 6858000"/>
              <a:gd name="connsiteX208" fmla="*/ 4052139 w 5362575"/>
              <a:gd name="connsiteY208" fmla="*/ 4927583 h 6858000"/>
              <a:gd name="connsiteX209" fmla="*/ 4094363 w 5362575"/>
              <a:gd name="connsiteY209" fmla="*/ 4916323 h 6858000"/>
              <a:gd name="connsiteX210" fmla="*/ 4137993 w 5362575"/>
              <a:gd name="connsiteY210" fmla="*/ 4905064 h 6858000"/>
              <a:gd name="connsiteX211" fmla="*/ 4178809 w 5362575"/>
              <a:gd name="connsiteY211" fmla="*/ 4892397 h 6858000"/>
              <a:gd name="connsiteX212" fmla="*/ 4219625 w 5362575"/>
              <a:gd name="connsiteY212" fmla="*/ 4878322 h 6858000"/>
              <a:gd name="connsiteX213" fmla="*/ 4257626 w 5362575"/>
              <a:gd name="connsiteY213" fmla="*/ 4861433 h 6858000"/>
              <a:gd name="connsiteX214" fmla="*/ 4291405 w 5362575"/>
              <a:gd name="connsiteY214" fmla="*/ 4840321 h 6858000"/>
              <a:gd name="connsiteX215" fmla="*/ 4322369 w 5362575"/>
              <a:gd name="connsiteY215" fmla="*/ 4814987 h 6858000"/>
              <a:gd name="connsiteX216" fmla="*/ 4347703 w 5362575"/>
              <a:gd name="connsiteY216" fmla="*/ 4784024 h 6858000"/>
              <a:gd name="connsiteX217" fmla="*/ 4368815 w 5362575"/>
              <a:gd name="connsiteY217" fmla="*/ 4750245 h 6858000"/>
              <a:gd name="connsiteX218" fmla="*/ 4385704 w 5362575"/>
              <a:gd name="connsiteY218" fmla="*/ 4712244 h 6858000"/>
              <a:gd name="connsiteX219" fmla="*/ 4399778 w 5362575"/>
              <a:gd name="connsiteY219" fmla="*/ 4671428 h 6858000"/>
              <a:gd name="connsiteX220" fmla="*/ 4412445 w 5362575"/>
              <a:gd name="connsiteY220" fmla="*/ 4630612 h 6858000"/>
              <a:gd name="connsiteX221" fmla="*/ 4423705 w 5362575"/>
              <a:gd name="connsiteY221" fmla="*/ 4586981 h 6858000"/>
              <a:gd name="connsiteX222" fmla="*/ 4434964 w 5362575"/>
              <a:gd name="connsiteY222" fmla="*/ 4544758 h 6858000"/>
              <a:gd name="connsiteX223" fmla="*/ 4447632 w 5362575"/>
              <a:gd name="connsiteY223" fmla="*/ 4502534 h 6858000"/>
              <a:gd name="connsiteX224" fmla="*/ 4461706 w 5362575"/>
              <a:gd name="connsiteY224" fmla="*/ 4461718 h 6858000"/>
              <a:gd name="connsiteX225" fmla="*/ 4478595 w 5362575"/>
              <a:gd name="connsiteY225" fmla="*/ 4423717 h 6858000"/>
              <a:gd name="connsiteX226" fmla="*/ 4498300 w 5362575"/>
              <a:gd name="connsiteY226" fmla="*/ 4388531 h 6858000"/>
              <a:gd name="connsiteX227" fmla="*/ 4523634 w 5362575"/>
              <a:gd name="connsiteY227" fmla="*/ 4357567 h 6858000"/>
              <a:gd name="connsiteX228" fmla="*/ 4551782 w 5362575"/>
              <a:gd name="connsiteY228" fmla="*/ 4325196 h 6858000"/>
              <a:gd name="connsiteX229" fmla="*/ 4584154 w 5362575"/>
              <a:gd name="connsiteY229" fmla="*/ 4297047 h 6858000"/>
              <a:gd name="connsiteX230" fmla="*/ 4617933 w 5362575"/>
              <a:gd name="connsiteY230" fmla="*/ 4270306 h 6858000"/>
              <a:gd name="connsiteX231" fmla="*/ 4654526 w 5362575"/>
              <a:gd name="connsiteY231" fmla="*/ 4243564 h 6858000"/>
              <a:gd name="connsiteX232" fmla="*/ 4689712 w 5362575"/>
              <a:gd name="connsiteY232" fmla="*/ 4216823 h 6858000"/>
              <a:gd name="connsiteX233" fmla="*/ 4723491 w 5362575"/>
              <a:gd name="connsiteY233" fmla="*/ 4190081 h 6858000"/>
              <a:gd name="connsiteX234" fmla="*/ 4755862 w 5362575"/>
              <a:gd name="connsiteY234" fmla="*/ 4160525 h 6858000"/>
              <a:gd name="connsiteX235" fmla="*/ 4784011 w 5362575"/>
              <a:gd name="connsiteY235" fmla="*/ 4130969 h 6858000"/>
              <a:gd name="connsiteX236" fmla="*/ 4807938 w 5362575"/>
              <a:gd name="connsiteY236" fmla="*/ 4097190 h 6858000"/>
              <a:gd name="connsiteX237" fmla="*/ 4826235 w 5362575"/>
              <a:gd name="connsiteY237" fmla="*/ 4062004 h 6858000"/>
              <a:gd name="connsiteX238" fmla="*/ 4838902 w 5362575"/>
              <a:gd name="connsiteY238" fmla="*/ 4019781 h 6858000"/>
              <a:gd name="connsiteX239" fmla="*/ 4844531 w 5362575"/>
              <a:gd name="connsiteY239" fmla="*/ 3976150 h 6858000"/>
              <a:gd name="connsiteX240" fmla="*/ 4845939 w 5362575"/>
              <a:gd name="connsiteY240" fmla="*/ 3931111 h 6858000"/>
              <a:gd name="connsiteX241" fmla="*/ 4841716 w 5362575"/>
              <a:gd name="connsiteY241" fmla="*/ 3883258 h 6858000"/>
              <a:gd name="connsiteX242" fmla="*/ 4836087 w 5362575"/>
              <a:gd name="connsiteY242" fmla="*/ 3835405 h 6858000"/>
              <a:gd name="connsiteX243" fmla="*/ 4829049 w 5362575"/>
              <a:gd name="connsiteY243" fmla="*/ 3787552 h 6858000"/>
              <a:gd name="connsiteX244" fmla="*/ 4823420 w 5362575"/>
              <a:gd name="connsiteY244" fmla="*/ 3739699 h 6858000"/>
              <a:gd name="connsiteX245" fmla="*/ 4820605 w 5362575"/>
              <a:gd name="connsiteY245" fmla="*/ 3691846 h 6858000"/>
              <a:gd name="connsiteX246" fmla="*/ 4820605 w 5362575"/>
              <a:gd name="connsiteY246" fmla="*/ 3645400 h 6858000"/>
              <a:gd name="connsiteX247" fmla="*/ 4826235 w 5362575"/>
              <a:gd name="connsiteY247" fmla="*/ 3601769 h 6858000"/>
              <a:gd name="connsiteX248" fmla="*/ 4837494 w 5362575"/>
              <a:gd name="connsiteY248" fmla="*/ 3558138 h 6858000"/>
              <a:gd name="connsiteX249" fmla="*/ 4854383 w 5362575"/>
              <a:gd name="connsiteY249" fmla="*/ 3517322 h 6858000"/>
              <a:gd name="connsiteX250" fmla="*/ 4876903 w 5362575"/>
              <a:gd name="connsiteY250" fmla="*/ 3475099 h 6858000"/>
              <a:gd name="connsiteX251" fmla="*/ 4899422 w 5362575"/>
              <a:gd name="connsiteY251" fmla="*/ 3432876 h 6858000"/>
              <a:gd name="connsiteX252" fmla="*/ 4924756 w 5362575"/>
              <a:gd name="connsiteY252" fmla="*/ 3390652 h 6858000"/>
              <a:gd name="connsiteX253" fmla="*/ 4948682 w 5362575"/>
              <a:gd name="connsiteY253" fmla="*/ 3349836 h 6858000"/>
              <a:gd name="connsiteX254" fmla="*/ 4969794 w 5362575"/>
              <a:gd name="connsiteY254" fmla="*/ 3306206 h 6858000"/>
              <a:gd name="connsiteX255" fmla="*/ 4986683 w 5362575"/>
              <a:gd name="connsiteY255" fmla="*/ 3263982 h 6858000"/>
              <a:gd name="connsiteX256" fmla="*/ 4997943 w 5362575"/>
              <a:gd name="connsiteY256" fmla="*/ 3220351 h 6858000"/>
              <a:gd name="connsiteX257" fmla="*/ 5002165 w 5362575"/>
              <a:gd name="connsiteY257" fmla="*/ 3175313 h 6858000"/>
              <a:gd name="connsiteX258" fmla="*/ 4997943 w 5362575"/>
              <a:gd name="connsiteY258" fmla="*/ 3130275 h 6858000"/>
              <a:gd name="connsiteX259" fmla="*/ 4986683 w 5362575"/>
              <a:gd name="connsiteY259" fmla="*/ 3086644 h 6858000"/>
              <a:gd name="connsiteX260" fmla="*/ 4969794 w 5362575"/>
              <a:gd name="connsiteY260" fmla="*/ 3044421 h 6858000"/>
              <a:gd name="connsiteX261" fmla="*/ 4948682 w 5362575"/>
              <a:gd name="connsiteY261" fmla="*/ 3000790 h 6858000"/>
              <a:gd name="connsiteX262" fmla="*/ 4924756 w 5362575"/>
              <a:gd name="connsiteY262" fmla="*/ 2959974 h 6858000"/>
              <a:gd name="connsiteX263" fmla="*/ 4899422 w 5362575"/>
              <a:gd name="connsiteY263" fmla="*/ 2917751 h 6858000"/>
              <a:gd name="connsiteX264" fmla="*/ 4876903 w 5362575"/>
              <a:gd name="connsiteY264" fmla="*/ 2875527 h 6858000"/>
              <a:gd name="connsiteX265" fmla="*/ 4854383 w 5362575"/>
              <a:gd name="connsiteY265" fmla="*/ 2833304 h 6858000"/>
              <a:gd name="connsiteX266" fmla="*/ 4837494 w 5362575"/>
              <a:gd name="connsiteY266" fmla="*/ 2792488 h 6858000"/>
              <a:gd name="connsiteX267" fmla="*/ 4826235 w 5362575"/>
              <a:gd name="connsiteY267" fmla="*/ 2748857 h 6858000"/>
              <a:gd name="connsiteX268" fmla="*/ 4820605 w 5362575"/>
              <a:gd name="connsiteY268" fmla="*/ 2705226 h 6858000"/>
              <a:gd name="connsiteX269" fmla="*/ 4820605 w 5362575"/>
              <a:gd name="connsiteY269" fmla="*/ 2658781 h 6858000"/>
              <a:gd name="connsiteX270" fmla="*/ 4823420 w 5362575"/>
              <a:gd name="connsiteY270" fmla="*/ 2610927 h 6858000"/>
              <a:gd name="connsiteX271" fmla="*/ 4829049 w 5362575"/>
              <a:gd name="connsiteY271" fmla="*/ 2563074 h 6858000"/>
              <a:gd name="connsiteX272" fmla="*/ 4836087 w 5362575"/>
              <a:gd name="connsiteY272" fmla="*/ 2515221 h 6858000"/>
              <a:gd name="connsiteX273" fmla="*/ 4841716 w 5362575"/>
              <a:gd name="connsiteY273" fmla="*/ 2467368 h 6858000"/>
              <a:gd name="connsiteX274" fmla="*/ 4845939 w 5362575"/>
              <a:gd name="connsiteY274" fmla="*/ 2419515 h 6858000"/>
              <a:gd name="connsiteX275" fmla="*/ 4844531 w 5362575"/>
              <a:gd name="connsiteY275" fmla="*/ 2374477 h 6858000"/>
              <a:gd name="connsiteX276" fmla="*/ 4838902 w 5362575"/>
              <a:gd name="connsiteY276" fmla="*/ 2330846 h 6858000"/>
              <a:gd name="connsiteX277" fmla="*/ 4826235 w 5362575"/>
              <a:gd name="connsiteY277" fmla="*/ 2288622 h 6858000"/>
              <a:gd name="connsiteX278" fmla="*/ 4807938 w 5362575"/>
              <a:gd name="connsiteY278" fmla="*/ 2253436 h 6858000"/>
              <a:gd name="connsiteX279" fmla="*/ 4784011 w 5362575"/>
              <a:gd name="connsiteY279" fmla="*/ 2219658 h 6858000"/>
              <a:gd name="connsiteX280" fmla="*/ 4755862 w 5362575"/>
              <a:gd name="connsiteY280" fmla="*/ 2190101 h 6858000"/>
              <a:gd name="connsiteX281" fmla="*/ 4723491 w 5362575"/>
              <a:gd name="connsiteY281" fmla="*/ 2160545 h 6858000"/>
              <a:gd name="connsiteX282" fmla="*/ 4689712 w 5362575"/>
              <a:gd name="connsiteY282" fmla="*/ 2133803 h 6858000"/>
              <a:gd name="connsiteX283" fmla="*/ 4654526 w 5362575"/>
              <a:gd name="connsiteY283" fmla="*/ 2107062 h 6858000"/>
              <a:gd name="connsiteX284" fmla="*/ 4617933 w 5362575"/>
              <a:gd name="connsiteY284" fmla="*/ 2080320 h 6858000"/>
              <a:gd name="connsiteX285" fmla="*/ 4584154 w 5362575"/>
              <a:gd name="connsiteY285" fmla="*/ 2053579 h 6858000"/>
              <a:gd name="connsiteX286" fmla="*/ 4551782 w 5362575"/>
              <a:gd name="connsiteY286" fmla="*/ 2025430 h 6858000"/>
              <a:gd name="connsiteX287" fmla="*/ 4523634 w 5362575"/>
              <a:gd name="connsiteY287" fmla="*/ 1993059 h 6858000"/>
              <a:gd name="connsiteX288" fmla="*/ 4498300 w 5362575"/>
              <a:gd name="connsiteY288" fmla="*/ 1962095 h 6858000"/>
              <a:gd name="connsiteX289" fmla="*/ 4478595 w 5362575"/>
              <a:gd name="connsiteY289" fmla="*/ 1926909 h 6858000"/>
              <a:gd name="connsiteX290" fmla="*/ 4461706 w 5362575"/>
              <a:gd name="connsiteY290" fmla="*/ 1888908 h 6858000"/>
              <a:gd name="connsiteX291" fmla="*/ 4447632 w 5362575"/>
              <a:gd name="connsiteY291" fmla="*/ 1848092 h 6858000"/>
              <a:gd name="connsiteX292" fmla="*/ 4434964 w 5362575"/>
              <a:gd name="connsiteY292" fmla="*/ 1805868 h 6858000"/>
              <a:gd name="connsiteX293" fmla="*/ 4423705 w 5362575"/>
              <a:gd name="connsiteY293" fmla="*/ 1763645 h 6858000"/>
              <a:gd name="connsiteX294" fmla="*/ 4412445 w 5362575"/>
              <a:gd name="connsiteY294" fmla="*/ 1720014 h 6858000"/>
              <a:gd name="connsiteX295" fmla="*/ 4399778 w 5362575"/>
              <a:gd name="connsiteY295" fmla="*/ 1679198 h 6858000"/>
              <a:gd name="connsiteX296" fmla="*/ 4385704 w 5362575"/>
              <a:gd name="connsiteY296" fmla="*/ 1638382 h 6858000"/>
              <a:gd name="connsiteX297" fmla="*/ 4368815 w 5362575"/>
              <a:gd name="connsiteY297" fmla="*/ 1600381 h 6858000"/>
              <a:gd name="connsiteX298" fmla="*/ 4347703 w 5362575"/>
              <a:gd name="connsiteY298" fmla="*/ 1566603 h 6858000"/>
              <a:gd name="connsiteX299" fmla="*/ 4322369 w 5362575"/>
              <a:gd name="connsiteY299" fmla="*/ 1535639 h 6858000"/>
              <a:gd name="connsiteX300" fmla="*/ 4291405 w 5362575"/>
              <a:gd name="connsiteY300" fmla="*/ 1510305 h 6858000"/>
              <a:gd name="connsiteX301" fmla="*/ 4257626 w 5362575"/>
              <a:gd name="connsiteY301" fmla="*/ 1489193 h 6858000"/>
              <a:gd name="connsiteX302" fmla="*/ 4219625 w 5362575"/>
              <a:gd name="connsiteY302" fmla="*/ 1472304 h 6858000"/>
              <a:gd name="connsiteX303" fmla="*/ 4178809 w 5362575"/>
              <a:gd name="connsiteY303" fmla="*/ 1458229 h 6858000"/>
              <a:gd name="connsiteX304" fmla="*/ 4137993 w 5362575"/>
              <a:gd name="connsiteY304" fmla="*/ 1445562 h 6858000"/>
              <a:gd name="connsiteX305" fmla="*/ 4094363 w 5362575"/>
              <a:gd name="connsiteY305" fmla="*/ 1434303 h 6858000"/>
              <a:gd name="connsiteX306" fmla="*/ 4052139 w 5362575"/>
              <a:gd name="connsiteY306" fmla="*/ 1423043 h 6858000"/>
              <a:gd name="connsiteX307" fmla="*/ 4009916 w 5362575"/>
              <a:gd name="connsiteY307" fmla="*/ 1410376 h 6858000"/>
              <a:gd name="connsiteX308" fmla="*/ 3969100 w 5362575"/>
              <a:gd name="connsiteY308" fmla="*/ 1396302 h 6858000"/>
              <a:gd name="connsiteX309" fmla="*/ 3931099 w 5362575"/>
              <a:gd name="connsiteY309" fmla="*/ 1379412 h 6858000"/>
              <a:gd name="connsiteX310" fmla="*/ 3895913 w 5362575"/>
              <a:gd name="connsiteY310" fmla="*/ 1359708 h 6858000"/>
              <a:gd name="connsiteX311" fmla="*/ 3864949 w 5362575"/>
              <a:gd name="connsiteY311" fmla="*/ 1334374 h 6858000"/>
              <a:gd name="connsiteX312" fmla="*/ 3832578 w 5362575"/>
              <a:gd name="connsiteY312" fmla="*/ 1306225 h 6858000"/>
              <a:gd name="connsiteX313" fmla="*/ 3804429 w 5362575"/>
              <a:gd name="connsiteY313" fmla="*/ 1273854 h 6858000"/>
              <a:gd name="connsiteX314" fmla="*/ 3777687 w 5362575"/>
              <a:gd name="connsiteY314" fmla="*/ 1240075 h 6858000"/>
              <a:gd name="connsiteX315" fmla="*/ 3750946 w 5362575"/>
              <a:gd name="connsiteY315" fmla="*/ 1204889 h 6858000"/>
              <a:gd name="connsiteX316" fmla="*/ 3724204 w 5362575"/>
              <a:gd name="connsiteY316" fmla="*/ 1169703 h 6858000"/>
              <a:gd name="connsiteX317" fmla="*/ 3697463 w 5362575"/>
              <a:gd name="connsiteY317" fmla="*/ 1135924 h 6858000"/>
              <a:gd name="connsiteX318" fmla="*/ 3667907 w 5362575"/>
              <a:gd name="connsiteY318" fmla="*/ 1103553 h 6858000"/>
              <a:gd name="connsiteX319" fmla="*/ 3638350 w 5362575"/>
              <a:gd name="connsiteY319" fmla="*/ 1075404 h 6858000"/>
              <a:gd name="connsiteX320" fmla="*/ 3604572 w 5362575"/>
              <a:gd name="connsiteY320" fmla="*/ 1051478 h 6858000"/>
              <a:gd name="connsiteX321" fmla="*/ 3569385 w 5362575"/>
              <a:gd name="connsiteY321" fmla="*/ 1033181 h 6858000"/>
              <a:gd name="connsiteX322" fmla="*/ 3527162 w 5362575"/>
              <a:gd name="connsiteY322" fmla="*/ 1020514 h 6858000"/>
              <a:gd name="connsiteX323" fmla="*/ 3483531 w 5362575"/>
              <a:gd name="connsiteY323" fmla="*/ 1014884 h 6858000"/>
              <a:gd name="connsiteX324" fmla="*/ 3438493 w 5362575"/>
              <a:gd name="connsiteY324" fmla="*/ 1013477 h 6858000"/>
              <a:gd name="connsiteX325" fmla="*/ 3390640 w 5362575"/>
              <a:gd name="connsiteY325" fmla="*/ 1017699 h 6858000"/>
              <a:gd name="connsiteX326" fmla="*/ 3342787 w 5362575"/>
              <a:gd name="connsiteY326" fmla="*/ 1023329 h 6858000"/>
              <a:gd name="connsiteX327" fmla="*/ 3294933 w 5362575"/>
              <a:gd name="connsiteY327" fmla="*/ 1030366 h 6858000"/>
              <a:gd name="connsiteX328" fmla="*/ 3247080 w 5362575"/>
              <a:gd name="connsiteY328" fmla="*/ 1035996 h 6858000"/>
              <a:gd name="connsiteX329" fmla="*/ 3199227 w 5362575"/>
              <a:gd name="connsiteY329" fmla="*/ 1038811 h 6858000"/>
              <a:gd name="connsiteX330" fmla="*/ 3152781 w 5362575"/>
              <a:gd name="connsiteY330" fmla="*/ 1038811 h 6858000"/>
              <a:gd name="connsiteX331" fmla="*/ 3109151 w 5362575"/>
              <a:gd name="connsiteY331" fmla="*/ 1033181 h 6858000"/>
              <a:gd name="connsiteX332" fmla="*/ 3064112 w 5362575"/>
              <a:gd name="connsiteY332" fmla="*/ 1021921 h 6858000"/>
              <a:gd name="connsiteX333" fmla="*/ 3023296 w 5362575"/>
              <a:gd name="connsiteY333" fmla="*/ 1005032 h 6858000"/>
              <a:gd name="connsiteX334" fmla="*/ 2981073 w 5362575"/>
              <a:gd name="connsiteY334" fmla="*/ 982513 h 6858000"/>
              <a:gd name="connsiteX335" fmla="*/ 2938850 w 5362575"/>
              <a:gd name="connsiteY335" fmla="*/ 959994 h 6858000"/>
              <a:gd name="connsiteX336" fmla="*/ 2896626 w 5362575"/>
              <a:gd name="connsiteY336" fmla="*/ 934660 h 6858000"/>
              <a:gd name="connsiteX337" fmla="*/ 2855810 w 5362575"/>
              <a:gd name="connsiteY337" fmla="*/ 910733 h 6858000"/>
              <a:gd name="connsiteX338" fmla="*/ 2812180 w 5362575"/>
              <a:gd name="connsiteY338" fmla="*/ 889621 h 6858000"/>
              <a:gd name="connsiteX339" fmla="*/ 2769956 w 5362575"/>
              <a:gd name="connsiteY339" fmla="*/ 872732 h 6858000"/>
              <a:gd name="connsiteX340" fmla="*/ 2726325 w 5362575"/>
              <a:gd name="connsiteY340" fmla="*/ 861472 h 6858000"/>
              <a:gd name="connsiteX341" fmla="*/ 2681287 w 5362575"/>
              <a:gd name="connsiteY341" fmla="*/ 857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5362575" h="6858000">
                <a:moveTo>
                  <a:pt x="0" y="0"/>
                </a:moveTo>
                <a:lnTo>
                  <a:pt x="5362575" y="0"/>
                </a:lnTo>
                <a:lnTo>
                  <a:pt x="5362575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681287" y="857250"/>
                </a:moveTo>
                <a:lnTo>
                  <a:pt x="2636249" y="861472"/>
                </a:lnTo>
                <a:lnTo>
                  <a:pt x="2592618" y="872732"/>
                </a:lnTo>
                <a:lnTo>
                  <a:pt x="2550395" y="889621"/>
                </a:lnTo>
                <a:lnTo>
                  <a:pt x="2506764" y="910733"/>
                </a:lnTo>
                <a:lnTo>
                  <a:pt x="2465948" y="934660"/>
                </a:lnTo>
                <a:lnTo>
                  <a:pt x="2423725" y="959994"/>
                </a:lnTo>
                <a:lnTo>
                  <a:pt x="2381501" y="982513"/>
                </a:lnTo>
                <a:lnTo>
                  <a:pt x="2339278" y="1005032"/>
                </a:lnTo>
                <a:lnTo>
                  <a:pt x="2297055" y="1021921"/>
                </a:lnTo>
                <a:lnTo>
                  <a:pt x="2253424" y="1033181"/>
                </a:lnTo>
                <a:lnTo>
                  <a:pt x="2209793" y="1038811"/>
                </a:lnTo>
                <a:lnTo>
                  <a:pt x="2163347" y="1038811"/>
                </a:lnTo>
                <a:lnTo>
                  <a:pt x="2115494" y="1035996"/>
                </a:lnTo>
                <a:lnTo>
                  <a:pt x="2067641" y="1030366"/>
                </a:lnTo>
                <a:lnTo>
                  <a:pt x="2019788" y="1023329"/>
                </a:lnTo>
                <a:lnTo>
                  <a:pt x="1971934" y="1017699"/>
                </a:lnTo>
                <a:lnTo>
                  <a:pt x="1924081" y="1013477"/>
                </a:lnTo>
                <a:lnTo>
                  <a:pt x="1879043" y="1014884"/>
                </a:lnTo>
                <a:lnTo>
                  <a:pt x="1835412" y="1020514"/>
                </a:lnTo>
                <a:lnTo>
                  <a:pt x="1793189" y="1033181"/>
                </a:lnTo>
                <a:lnTo>
                  <a:pt x="1758003" y="1051478"/>
                </a:lnTo>
                <a:lnTo>
                  <a:pt x="1724224" y="1075404"/>
                </a:lnTo>
                <a:lnTo>
                  <a:pt x="1694668" y="1103553"/>
                </a:lnTo>
                <a:lnTo>
                  <a:pt x="1665111" y="1135924"/>
                </a:lnTo>
                <a:lnTo>
                  <a:pt x="1638370" y="1169703"/>
                </a:lnTo>
                <a:lnTo>
                  <a:pt x="1611628" y="1204889"/>
                </a:lnTo>
                <a:lnTo>
                  <a:pt x="1584887" y="1240075"/>
                </a:lnTo>
                <a:lnTo>
                  <a:pt x="1558145" y="1273854"/>
                </a:lnTo>
                <a:lnTo>
                  <a:pt x="1529996" y="1306225"/>
                </a:lnTo>
                <a:lnTo>
                  <a:pt x="1497625" y="1334374"/>
                </a:lnTo>
                <a:lnTo>
                  <a:pt x="1466661" y="1359708"/>
                </a:lnTo>
                <a:lnTo>
                  <a:pt x="1431475" y="1379412"/>
                </a:lnTo>
                <a:lnTo>
                  <a:pt x="1393474" y="1396302"/>
                </a:lnTo>
                <a:lnTo>
                  <a:pt x="1352658" y="1410376"/>
                </a:lnTo>
                <a:lnTo>
                  <a:pt x="1310435" y="1423043"/>
                </a:lnTo>
                <a:lnTo>
                  <a:pt x="1268212" y="1434303"/>
                </a:lnTo>
                <a:lnTo>
                  <a:pt x="1224581" y="1445562"/>
                </a:lnTo>
                <a:lnTo>
                  <a:pt x="1183765" y="1458229"/>
                </a:lnTo>
                <a:lnTo>
                  <a:pt x="1142949" y="1472304"/>
                </a:lnTo>
                <a:lnTo>
                  <a:pt x="1104948" y="1489193"/>
                </a:lnTo>
                <a:lnTo>
                  <a:pt x="1071169" y="1510305"/>
                </a:lnTo>
                <a:lnTo>
                  <a:pt x="1040205" y="1535639"/>
                </a:lnTo>
                <a:lnTo>
                  <a:pt x="1014871" y="1566603"/>
                </a:lnTo>
                <a:lnTo>
                  <a:pt x="993760" y="1600381"/>
                </a:lnTo>
                <a:lnTo>
                  <a:pt x="976870" y="1638382"/>
                </a:lnTo>
                <a:lnTo>
                  <a:pt x="962796" y="1679198"/>
                </a:lnTo>
                <a:lnTo>
                  <a:pt x="950129" y="1720014"/>
                </a:lnTo>
                <a:lnTo>
                  <a:pt x="938869" y="1763645"/>
                </a:lnTo>
                <a:lnTo>
                  <a:pt x="927610" y="1805868"/>
                </a:lnTo>
                <a:lnTo>
                  <a:pt x="914943" y="1848092"/>
                </a:lnTo>
                <a:lnTo>
                  <a:pt x="900868" y="1888908"/>
                </a:lnTo>
                <a:lnTo>
                  <a:pt x="883979" y="1926909"/>
                </a:lnTo>
                <a:lnTo>
                  <a:pt x="864275" y="1962095"/>
                </a:lnTo>
                <a:lnTo>
                  <a:pt x="838941" y="1993059"/>
                </a:lnTo>
                <a:lnTo>
                  <a:pt x="810792" y="2025430"/>
                </a:lnTo>
                <a:lnTo>
                  <a:pt x="778420" y="2053579"/>
                </a:lnTo>
                <a:lnTo>
                  <a:pt x="743234" y="2080320"/>
                </a:lnTo>
                <a:lnTo>
                  <a:pt x="708048" y="2107062"/>
                </a:lnTo>
                <a:lnTo>
                  <a:pt x="672862" y="2133803"/>
                </a:lnTo>
                <a:lnTo>
                  <a:pt x="639083" y="2160545"/>
                </a:lnTo>
                <a:lnTo>
                  <a:pt x="606712" y="2190101"/>
                </a:lnTo>
                <a:lnTo>
                  <a:pt x="578563" y="2219658"/>
                </a:lnTo>
                <a:lnTo>
                  <a:pt x="554637" y="2253436"/>
                </a:lnTo>
                <a:lnTo>
                  <a:pt x="536340" y="2288622"/>
                </a:lnTo>
                <a:lnTo>
                  <a:pt x="523673" y="2330846"/>
                </a:lnTo>
                <a:lnTo>
                  <a:pt x="518043" y="2374477"/>
                </a:lnTo>
                <a:lnTo>
                  <a:pt x="516635" y="2419515"/>
                </a:lnTo>
                <a:lnTo>
                  <a:pt x="520858" y="2467368"/>
                </a:lnTo>
                <a:lnTo>
                  <a:pt x="526488" y="2515221"/>
                </a:lnTo>
                <a:lnTo>
                  <a:pt x="533525" y="2563074"/>
                </a:lnTo>
                <a:lnTo>
                  <a:pt x="539155" y="2610927"/>
                </a:lnTo>
                <a:lnTo>
                  <a:pt x="541970" y="2658781"/>
                </a:lnTo>
                <a:lnTo>
                  <a:pt x="541970" y="2705226"/>
                </a:lnTo>
                <a:lnTo>
                  <a:pt x="536340" y="2748857"/>
                </a:lnTo>
                <a:lnTo>
                  <a:pt x="525080" y="2792488"/>
                </a:lnTo>
                <a:lnTo>
                  <a:pt x="508191" y="2833304"/>
                </a:lnTo>
                <a:lnTo>
                  <a:pt x="487079" y="2875527"/>
                </a:lnTo>
                <a:lnTo>
                  <a:pt x="463153" y="2917751"/>
                </a:lnTo>
                <a:lnTo>
                  <a:pt x="437819" y="2959974"/>
                </a:lnTo>
                <a:lnTo>
                  <a:pt x="413892" y="3000790"/>
                </a:lnTo>
                <a:lnTo>
                  <a:pt x="392780" y="3044421"/>
                </a:lnTo>
                <a:lnTo>
                  <a:pt x="375891" y="3086644"/>
                </a:lnTo>
                <a:lnTo>
                  <a:pt x="364631" y="3130275"/>
                </a:lnTo>
                <a:lnTo>
                  <a:pt x="360409" y="3175313"/>
                </a:lnTo>
                <a:lnTo>
                  <a:pt x="364631" y="3220351"/>
                </a:lnTo>
                <a:lnTo>
                  <a:pt x="375891" y="3263982"/>
                </a:lnTo>
                <a:lnTo>
                  <a:pt x="392780" y="3306206"/>
                </a:lnTo>
                <a:lnTo>
                  <a:pt x="413892" y="3349836"/>
                </a:lnTo>
                <a:lnTo>
                  <a:pt x="437819" y="3390652"/>
                </a:lnTo>
                <a:lnTo>
                  <a:pt x="463153" y="3432876"/>
                </a:lnTo>
                <a:lnTo>
                  <a:pt x="487079" y="3475099"/>
                </a:lnTo>
                <a:lnTo>
                  <a:pt x="508191" y="3517322"/>
                </a:lnTo>
                <a:lnTo>
                  <a:pt x="525080" y="3558138"/>
                </a:lnTo>
                <a:lnTo>
                  <a:pt x="536340" y="3601769"/>
                </a:lnTo>
                <a:lnTo>
                  <a:pt x="541970" y="3645400"/>
                </a:lnTo>
                <a:lnTo>
                  <a:pt x="541970" y="3691846"/>
                </a:lnTo>
                <a:lnTo>
                  <a:pt x="539155" y="3739699"/>
                </a:lnTo>
                <a:lnTo>
                  <a:pt x="533525" y="3787552"/>
                </a:lnTo>
                <a:lnTo>
                  <a:pt x="526488" y="3835405"/>
                </a:lnTo>
                <a:lnTo>
                  <a:pt x="520858" y="3883258"/>
                </a:lnTo>
                <a:lnTo>
                  <a:pt x="516635" y="3931111"/>
                </a:lnTo>
                <a:lnTo>
                  <a:pt x="518043" y="3976150"/>
                </a:lnTo>
                <a:lnTo>
                  <a:pt x="523673" y="4019781"/>
                </a:lnTo>
                <a:lnTo>
                  <a:pt x="536340" y="4062004"/>
                </a:lnTo>
                <a:lnTo>
                  <a:pt x="554637" y="4097190"/>
                </a:lnTo>
                <a:lnTo>
                  <a:pt x="578563" y="4130969"/>
                </a:lnTo>
                <a:lnTo>
                  <a:pt x="606712" y="4160525"/>
                </a:lnTo>
                <a:lnTo>
                  <a:pt x="639083" y="4190081"/>
                </a:lnTo>
                <a:lnTo>
                  <a:pt x="672862" y="4216823"/>
                </a:lnTo>
                <a:lnTo>
                  <a:pt x="708048" y="4243564"/>
                </a:lnTo>
                <a:lnTo>
                  <a:pt x="743234" y="4270306"/>
                </a:lnTo>
                <a:lnTo>
                  <a:pt x="778420" y="4297047"/>
                </a:lnTo>
                <a:lnTo>
                  <a:pt x="810792" y="4325196"/>
                </a:lnTo>
                <a:lnTo>
                  <a:pt x="838941" y="4357567"/>
                </a:lnTo>
                <a:lnTo>
                  <a:pt x="864275" y="4388531"/>
                </a:lnTo>
                <a:lnTo>
                  <a:pt x="883979" y="4423717"/>
                </a:lnTo>
                <a:lnTo>
                  <a:pt x="900868" y="4461718"/>
                </a:lnTo>
                <a:lnTo>
                  <a:pt x="914943" y="4502534"/>
                </a:lnTo>
                <a:lnTo>
                  <a:pt x="927610" y="4544758"/>
                </a:lnTo>
                <a:lnTo>
                  <a:pt x="938869" y="4586981"/>
                </a:lnTo>
                <a:lnTo>
                  <a:pt x="950129" y="4630612"/>
                </a:lnTo>
                <a:lnTo>
                  <a:pt x="962796" y="4671428"/>
                </a:lnTo>
                <a:lnTo>
                  <a:pt x="976870" y="4712244"/>
                </a:lnTo>
                <a:lnTo>
                  <a:pt x="993760" y="4750245"/>
                </a:lnTo>
                <a:lnTo>
                  <a:pt x="1014871" y="4784024"/>
                </a:lnTo>
                <a:lnTo>
                  <a:pt x="1040205" y="4814987"/>
                </a:lnTo>
                <a:lnTo>
                  <a:pt x="1071169" y="4840321"/>
                </a:lnTo>
                <a:lnTo>
                  <a:pt x="1104948" y="4861433"/>
                </a:lnTo>
                <a:lnTo>
                  <a:pt x="1142949" y="4878322"/>
                </a:lnTo>
                <a:lnTo>
                  <a:pt x="1183765" y="4892397"/>
                </a:lnTo>
                <a:lnTo>
                  <a:pt x="1224581" y="4905064"/>
                </a:lnTo>
                <a:lnTo>
                  <a:pt x="1268212" y="4916323"/>
                </a:lnTo>
                <a:lnTo>
                  <a:pt x="1310435" y="4927583"/>
                </a:lnTo>
                <a:lnTo>
                  <a:pt x="1352658" y="4940250"/>
                </a:lnTo>
                <a:lnTo>
                  <a:pt x="1393474" y="4954324"/>
                </a:lnTo>
                <a:lnTo>
                  <a:pt x="1431475" y="4971214"/>
                </a:lnTo>
                <a:lnTo>
                  <a:pt x="1466661" y="4990918"/>
                </a:lnTo>
                <a:lnTo>
                  <a:pt x="1497625" y="5016252"/>
                </a:lnTo>
                <a:lnTo>
                  <a:pt x="1529996" y="5044401"/>
                </a:lnTo>
                <a:lnTo>
                  <a:pt x="1558145" y="5076772"/>
                </a:lnTo>
                <a:lnTo>
                  <a:pt x="1584887" y="5110551"/>
                </a:lnTo>
                <a:lnTo>
                  <a:pt x="1611628" y="5145737"/>
                </a:lnTo>
                <a:lnTo>
                  <a:pt x="1638370" y="5180923"/>
                </a:lnTo>
                <a:lnTo>
                  <a:pt x="1665111" y="5214702"/>
                </a:lnTo>
                <a:lnTo>
                  <a:pt x="1694668" y="5247073"/>
                </a:lnTo>
                <a:lnTo>
                  <a:pt x="1724224" y="5275222"/>
                </a:lnTo>
                <a:lnTo>
                  <a:pt x="1758003" y="5299149"/>
                </a:lnTo>
                <a:lnTo>
                  <a:pt x="1793189" y="5317446"/>
                </a:lnTo>
                <a:lnTo>
                  <a:pt x="1835412" y="5330113"/>
                </a:lnTo>
                <a:lnTo>
                  <a:pt x="1879043" y="5335742"/>
                </a:lnTo>
                <a:lnTo>
                  <a:pt x="1924081" y="5337150"/>
                </a:lnTo>
                <a:lnTo>
                  <a:pt x="1971934" y="5332927"/>
                </a:lnTo>
                <a:lnTo>
                  <a:pt x="2019788" y="5327298"/>
                </a:lnTo>
                <a:lnTo>
                  <a:pt x="2067641" y="5320260"/>
                </a:lnTo>
                <a:lnTo>
                  <a:pt x="2115494" y="5314631"/>
                </a:lnTo>
                <a:lnTo>
                  <a:pt x="2163347" y="5311816"/>
                </a:lnTo>
                <a:lnTo>
                  <a:pt x="2209793" y="5311816"/>
                </a:lnTo>
                <a:lnTo>
                  <a:pt x="2253424" y="5317446"/>
                </a:lnTo>
                <a:lnTo>
                  <a:pt x="2297055" y="5328705"/>
                </a:lnTo>
                <a:lnTo>
                  <a:pt x="2339278" y="5345594"/>
                </a:lnTo>
                <a:lnTo>
                  <a:pt x="2381501" y="5368114"/>
                </a:lnTo>
                <a:lnTo>
                  <a:pt x="2423725" y="5390633"/>
                </a:lnTo>
                <a:lnTo>
                  <a:pt x="2465948" y="5415967"/>
                </a:lnTo>
                <a:lnTo>
                  <a:pt x="2506764" y="5439893"/>
                </a:lnTo>
                <a:lnTo>
                  <a:pt x="2550395" y="5461005"/>
                </a:lnTo>
                <a:lnTo>
                  <a:pt x="2592618" y="5477894"/>
                </a:lnTo>
                <a:lnTo>
                  <a:pt x="2636249" y="5489154"/>
                </a:lnTo>
                <a:lnTo>
                  <a:pt x="2681287" y="5493376"/>
                </a:lnTo>
                <a:lnTo>
                  <a:pt x="2726325" y="5489154"/>
                </a:lnTo>
                <a:lnTo>
                  <a:pt x="2769956" y="5477894"/>
                </a:lnTo>
                <a:lnTo>
                  <a:pt x="2812180" y="5461005"/>
                </a:lnTo>
                <a:lnTo>
                  <a:pt x="2855810" y="5439893"/>
                </a:lnTo>
                <a:lnTo>
                  <a:pt x="2896626" y="5415967"/>
                </a:lnTo>
                <a:lnTo>
                  <a:pt x="2938850" y="5390633"/>
                </a:lnTo>
                <a:lnTo>
                  <a:pt x="2981073" y="5368114"/>
                </a:lnTo>
                <a:lnTo>
                  <a:pt x="3023296" y="5345594"/>
                </a:lnTo>
                <a:lnTo>
                  <a:pt x="3064112" y="5328705"/>
                </a:lnTo>
                <a:lnTo>
                  <a:pt x="3109151" y="5317446"/>
                </a:lnTo>
                <a:lnTo>
                  <a:pt x="3152781" y="5311816"/>
                </a:lnTo>
                <a:lnTo>
                  <a:pt x="3199227" y="5311816"/>
                </a:lnTo>
                <a:lnTo>
                  <a:pt x="3247080" y="5314631"/>
                </a:lnTo>
                <a:lnTo>
                  <a:pt x="3294933" y="5320260"/>
                </a:lnTo>
                <a:lnTo>
                  <a:pt x="3342787" y="5327298"/>
                </a:lnTo>
                <a:lnTo>
                  <a:pt x="3390640" y="5332927"/>
                </a:lnTo>
                <a:lnTo>
                  <a:pt x="3438493" y="5337150"/>
                </a:lnTo>
                <a:lnTo>
                  <a:pt x="3483531" y="5335742"/>
                </a:lnTo>
                <a:lnTo>
                  <a:pt x="3527162" y="5330113"/>
                </a:lnTo>
                <a:lnTo>
                  <a:pt x="3569385" y="5317446"/>
                </a:lnTo>
                <a:lnTo>
                  <a:pt x="3604572" y="5299149"/>
                </a:lnTo>
                <a:lnTo>
                  <a:pt x="3638350" y="5275222"/>
                </a:lnTo>
                <a:lnTo>
                  <a:pt x="3667907" y="5247073"/>
                </a:lnTo>
                <a:lnTo>
                  <a:pt x="3697463" y="5214702"/>
                </a:lnTo>
                <a:lnTo>
                  <a:pt x="3724204" y="5180923"/>
                </a:lnTo>
                <a:lnTo>
                  <a:pt x="3750946" y="5145737"/>
                </a:lnTo>
                <a:lnTo>
                  <a:pt x="3777687" y="5110551"/>
                </a:lnTo>
                <a:lnTo>
                  <a:pt x="3804429" y="5076772"/>
                </a:lnTo>
                <a:lnTo>
                  <a:pt x="3832578" y="5044401"/>
                </a:lnTo>
                <a:lnTo>
                  <a:pt x="3864949" y="5016252"/>
                </a:lnTo>
                <a:lnTo>
                  <a:pt x="3895913" y="4990918"/>
                </a:lnTo>
                <a:lnTo>
                  <a:pt x="3931099" y="4971214"/>
                </a:lnTo>
                <a:lnTo>
                  <a:pt x="3969100" y="4954324"/>
                </a:lnTo>
                <a:lnTo>
                  <a:pt x="4009916" y="4940250"/>
                </a:lnTo>
                <a:lnTo>
                  <a:pt x="4052139" y="4927583"/>
                </a:lnTo>
                <a:lnTo>
                  <a:pt x="4094363" y="4916323"/>
                </a:lnTo>
                <a:lnTo>
                  <a:pt x="4137993" y="4905064"/>
                </a:lnTo>
                <a:lnTo>
                  <a:pt x="4178809" y="4892397"/>
                </a:lnTo>
                <a:lnTo>
                  <a:pt x="4219625" y="4878322"/>
                </a:lnTo>
                <a:lnTo>
                  <a:pt x="4257626" y="4861433"/>
                </a:lnTo>
                <a:lnTo>
                  <a:pt x="4291405" y="4840321"/>
                </a:lnTo>
                <a:lnTo>
                  <a:pt x="4322369" y="4814987"/>
                </a:lnTo>
                <a:lnTo>
                  <a:pt x="4347703" y="4784024"/>
                </a:lnTo>
                <a:lnTo>
                  <a:pt x="4368815" y="4750245"/>
                </a:lnTo>
                <a:lnTo>
                  <a:pt x="4385704" y="4712244"/>
                </a:lnTo>
                <a:lnTo>
                  <a:pt x="4399778" y="4671428"/>
                </a:lnTo>
                <a:lnTo>
                  <a:pt x="4412445" y="4630612"/>
                </a:lnTo>
                <a:lnTo>
                  <a:pt x="4423705" y="4586981"/>
                </a:lnTo>
                <a:lnTo>
                  <a:pt x="4434964" y="4544758"/>
                </a:lnTo>
                <a:lnTo>
                  <a:pt x="4447632" y="4502534"/>
                </a:lnTo>
                <a:lnTo>
                  <a:pt x="4461706" y="4461718"/>
                </a:lnTo>
                <a:lnTo>
                  <a:pt x="4478595" y="4423717"/>
                </a:lnTo>
                <a:lnTo>
                  <a:pt x="4498300" y="4388531"/>
                </a:lnTo>
                <a:lnTo>
                  <a:pt x="4523634" y="4357567"/>
                </a:lnTo>
                <a:lnTo>
                  <a:pt x="4551782" y="4325196"/>
                </a:lnTo>
                <a:lnTo>
                  <a:pt x="4584154" y="4297047"/>
                </a:lnTo>
                <a:lnTo>
                  <a:pt x="4617933" y="4270306"/>
                </a:lnTo>
                <a:lnTo>
                  <a:pt x="4654526" y="4243564"/>
                </a:lnTo>
                <a:lnTo>
                  <a:pt x="4689712" y="4216823"/>
                </a:lnTo>
                <a:lnTo>
                  <a:pt x="4723491" y="4190081"/>
                </a:lnTo>
                <a:lnTo>
                  <a:pt x="4755862" y="4160525"/>
                </a:lnTo>
                <a:lnTo>
                  <a:pt x="4784011" y="4130969"/>
                </a:lnTo>
                <a:lnTo>
                  <a:pt x="4807938" y="4097190"/>
                </a:lnTo>
                <a:lnTo>
                  <a:pt x="4826235" y="4062004"/>
                </a:lnTo>
                <a:lnTo>
                  <a:pt x="4838902" y="4019781"/>
                </a:lnTo>
                <a:lnTo>
                  <a:pt x="4844531" y="3976150"/>
                </a:lnTo>
                <a:lnTo>
                  <a:pt x="4845939" y="3931111"/>
                </a:lnTo>
                <a:lnTo>
                  <a:pt x="4841716" y="3883258"/>
                </a:lnTo>
                <a:lnTo>
                  <a:pt x="4836087" y="3835405"/>
                </a:lnTo>
                <a:lnTo>
                  <a:pt x="4829049" y="3787552"/>
                </a:lnTo>
                <a:lnTo>
                  <a:pt x="4823420" y="3739699"/>
                </a:lnTo>
                <a:lnTo>
                  <a:pt x="4820605" y="3691846"/>
                </a:lnTo>
                <a:lnTo>
                  <a:pt x="4820605" y="3645400"/>
                </a:lnTo>
                <a:lnTo>
                  <a:pt x="4826235" y="3601769"/>
                </a:lnTo>
                <a:lnTo>
                  <a:pt x="4837494" y="3558138"/>
                </a:lnTo>
                <a:lnTo>
                  <a:pt x="4854383" y="3517322"/>
                </a:lnTo>
                <a:lnTo>
                  <a:pt x="4876903" y="3475099"/>
                </a:lnTo>
                <a:lnTo>
                  <a:pt x="4899422" y="3432876"/>
                </a:lnTo>
                <a:lnTo>
                  <a:pt x="4924756" y="3390652"/>
                </a:lnTo>
                <a:lnTo>
                  <a:pt x="4948682" y="3349836"/>
                </a:lnTo>
                <a:lnTo>
                  <a:pt x="4969794" y="3306206"/>
                </a:lnTo>
                <a:lnTo>
                  <a:pt x="4986683" y="3263982"/>
                </a:lnTo>
                <a:lnTo>
                  <a:pt x="4997943" y="3220351"/>
                </a:lnTo>
                <a:lnTo>
                  <a:pt x="5002165" y="3175313"/>
                </a:lnTo>
                <a:lnTo>
                  <a:pt x="4997943" y="3130275"/>
                </a:lnTo>
                <a:lnTo>
                  <a:pt x="4986683" y="3086644"/>
                </a:lnTo>
                <a:lnTo>
                  <a:pt x="4969794" y="3044421"/>
                </a:lnTo>
                <a:lnTo>
                  <a:pt x="4948682" y="3000790"/>
                </a:lnTo>
                <a:lnTo>
                  <a:pt x="4924756" y="2959974"/>
                </a:lnTo>
                <a:lnTo>
                  <a:pt x="4899422" y="2917751"/>
                </a:lnTo>
                <a:lnTo>
                  <a:pt x="4876903" y="2875527"/>
                </a:lnTo>
                <a:lnTo>
                  <a:pt x="4854383" y="2833304"/>
                </a:lnTo>
                <a:lnTo>
                  <a:pt x="4837494" y="2792488"/>
                </a:lnTo>
                <a:lnTo>
                  <a:pt x="4826235" y="2748857"/>
                </a:lnTo>
                <a:lnTo>
                  <a:pt x="4820605" y="2705226"/>
                </a:lnTo>
                <a:lnTo>
                  <a:pt x="4820605" y="2658781"/>
                </a:lnTo>
                <a:lnTo>
                  <a:pt x="4823420" y="2610927"/>
                </a:lnTo>
                <a:lnTo>
                  <a:pt x="4829049" y="2563074"/>
                </a:lnTo>
                <a:lnTo>
                  <a:pt x="4836087" y="2515221"/>
                </a:lnTo>
                <a:lnTo>
                  <a:pt x="4841716" y="2467368"/>
                </a:lnTo>
                <a:lnTo>
                  <a:pt x="4845939" y="2419515"/>
                </a:lnTo>
                <a:lnTo>
                  <a:pt x="4844531" y="2374477"/>
                </a:lnTo>
                <a:lnTo>
                  <a:pt x="4838902" y="2330846"/>
                </a:lnTo>
                <a:lnTo>
                  <a:pt x="4826235" y="2288622"/>
                </a:lnTo>
                <a:lnTo>
                  <a:pt x="4807938" y="2253436"/>
                </a:lnTo>
                <a:lnTo>
                  <a:pt x="4784011" y="2219658"/>
                </a:lnTo>
                <a:lnTo>
                  <a:pt x="4755862" y="2190101"/>
                </a:lnTo>
                <a:lnTo>
                  <a:pt x="4723491" y="2160545"/>
                </a:lnTo>
                <a:lnTo>
                  <a:pt x="4689712" y="2133803"/>
                </a:lnTo>
                <a:lnTo>
                  <a:pt x="4654526" y="2107062"/>
                </a:lnTo>
                <a:lnTo>
                  <a:pt x="4617933" y="2080320"/>
                </a:lnTo>
                <a:lnTo>
                  <a:pt x="4584154" y="2053579"/>
                </a:lnTo>
                <a:lnTo>
                  <a:pt x="4551782" y="2025430"/>
                </a:lnTo>
                <a:lnTo>
                  <a:pt x="4523634" y="1993059"/>
                </a:lnTo>
                <a:lnTo>
                  <a:pt x="4498300" y="1962095"/>
                </a:lnTo>
                <a:lnTo>
                  <a:pt x="4478595" y="1926909"/>
                </a:lnTo>
                <a:lnTo>
                  <a:pt x="4461706" y="1888908"/>
                </a:lnTo>
                <a:lnTo>
                  <a:pt x="4447632" y="1848092"/>
                </a:lnTo>
                <a:lnTo>
                  <a:pt x="4434964" y="1805868"/>
                </a:lnTo>
                <a:lnTo>
                  <a:pt x="4423705" y="1763645"/>
                </a:lnTo>
                <a:lnTo>
                  <a:pt x="4412445" y="1720014"/>
                </a:lnTo>
                <a:lnTo>
                  <a:pt x="4399778" y="1679198"/>
                </a:lnTo>
                <a:lnTo>
                  <a:pt x="4385704" y="1638382"/>
                </a:lnTo>
                <a:lnTo>
                  <a:pt x="4368815" y="1600381"/>
                </a:lnTo>
                <a:lnTo>
                  <a:pt x="4347703" y="1566603"/>
                </a:lnTo>
                <a:lnTo>
                  <a:pt x="4322369" y="1535639"/>
                </a:lnTo>
                <a:lnTo>
                  <a:pt x="4291405" y="1510305"/>
                </a:lnTo>
                <a:lnTo>
                  <a:pt x="4257626" y="1489193"/>
                </a:lnTo>
                <a:lnTo>
                  <a:pt x="4219625" y="1472304"/>
                </a:lnTo>
                <a:lnTo>
                  <a:pt x="4178809" y="1458229"/>
                </a:lnTo>
                <a:lnTo>
                  <a:pt x="4137993" y="1445562"/>
                </a:lnTo>
                <a:lnTo>
                  <a:pt x="4094363" y="1434303"/>
                </a:lnTo>
                <a:lnTo>
                  <a:pt x="4052139" y="1423043"/>
                </a:lnTo>
                <a:lnTo>
                  <a:pt x="4009916" y="1410376"/>
                </a:lnTo>
                <a:lnTo>
                  <a:pt x="3969100" y="1396302"/>
                </a:lnTo>
                <a:lnTo>
                  <a:pt x="3931099" y="1379412"/>
                </a:lnTo>
                <a:lnTo>
                  <a:pt x="3895913" y="1359708"/>
                </a:lnTo>
                <a:lnTo>
                  <a:pt x="3864949" y="1334374"/>
                </a:lnTo>
                <a:lnTo>
                  <a:pt x="3832578" y="1306225"/>
                </a:lnTo>
                <a:lnTo>
                  <a:pt x="3804429" y="1273854"/>
                </a:lnTo>
                <a:lnTo>
                  <a:pt x="3777687" y="1240075"/>
                </a:lnTo>
                <a:lnTo>
                  <a:pt x="3750946" y="1204889"/>
                </a:lnTo>
                <a:lnTo>
                  <a:pt x="3724204" y="1169703"/>
                </a:lnTo>
                <a:lnTo>
                  <a:pt x="3697463" y="1135924"/>
                </a:lnTo>
                <a:lnTo>
                  <a:pt x="3667907" y="1103553"/>
                </a:lnTo>
                <a:lnTo>
                  <a:pt x="3638350" y="1075404"/>
                </a:lnTo>
                <a:lnTo>
                  <a:pt x="3604572" y="1051478"/>
                </a:lnTo>
                <a:lnTo>
                  <a:pt x="3569385" y="1033181"/>
                </a:lnTo>
                <a:lnTo>
                  <a:pt x="3527162" y="1020514"/>
                </a:lnTo>
                <a:lnTo>
                  <a:pt x="3483531" y="1014884"/>
                </a:lnTo>
                <a:lnTo>
                  <a:pt x="3438493" y="1013477"/>
                </a:lnTo>
                <a:lnTo>
                  <a:pt x="3390640" y="1017699"/>
                </a:lnTo>
                <a:lnTo>
                  <a:pt x="3342787" y="1023329"/>
                </a:lnTo>
                <a:lnTo>
                  <a:pt x="3294933" y="1030366"/>
                </a:lnTo>
                <a:lnTo>
                  <a:pt x="3247080" y="1035996"/>
                </a:lnTo>
                <a:lnTo>
                  <a:pt x="3199227" y="1038811"/>
                </a:lnTo>
                <a:lnTo>
                  <a:pt x="3152781" y="1038811"/>
                </a:lnTo>
                <a:lnTo>
                  <a:pt x="3109151" y="1033181"/>
                </a:lnTo>
                <a:lnTo>
                  <a:pt x="3064112" y="1021921"/>
                </a:lnTo>
                <a:lnTo>
                  <a:pt x="3023296" y="1005032"/>
                </a:lnTo>
                <a:lnTo>
                  <a:pt x="2981073" y="982513"/>
                </a:lnTo>
                <a:lnTo>
                  <a:pt x="2938850" y="959994"/>
                </a:lnTo>
                <a:lnTo>
                  <a:pt x="2896626" y="934660"/>
                </a:lnTo>
                <a:lnTo>
                  <a:pt x="2855810" y="910733"/>
                </a:lnTo>
                <a:lnTo>
                  <a:pt x="2812180" y="889621"/>
                </a:lnTo>
                <a:lnTo>
                  <a:pt x="2769956" y="872732"/>
                </a:lnTo>
                <a:lnTo>
                  <a:pt x="2726325" y="861472"/>
                </a:lnTo>
                <a:lnTo>
                  <a:pt x="2681287" y="857250"/>
                </a:lnTo>
                <a:close/>
              </a:path>
            </a:pathLst>
          </a:custGeom>
          <a:solidFill>
            <a:schemeClr val="tx2"/>
          </a:solidFill>
          <a:ln w="1016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2004CB-520C-4EB0-8EB4-5A457A3C8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362574" y="0"/>
            <a:ext cx="76202" cy="6858000"/>
          </a:xfrm>
          <a:prstGeom prst="rect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169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03B67B-A3DB-578D-409C-99B7A2E6D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Une image contenant Insecte à ailes membraneuses, Pollinisateur, abeille, plein air&#10;&#10;Le contenu généré par l’IA peut être incorrect.">
            <a:extLst>
              <a:ext uri="{FF2B5EF4-FFF2-40B4-BE49-F238E27FC236}">
                <a16:creationId xmlns:a16="http://schemas.microsoft.com/office/drawing/2014/main" id="{C5D31568-7BE9-43A1-7EB0-36EC28E0D0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911" y="0"/>
            <a:ext cx="104941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180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94DC58-1698-0517-6CEB-2D6B0FD63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Une image contenant plante, plein air, Anthrisque, Cerfeuil sauvage&#10;&#10;Le contenu généré par l’IA peut être incorrect.">
            <a:extLst>
              <a:ext uri="{FF2B5EF4-FFF2-40B4-BE49-F238E27FC236}">
                <a16:creationId xmlns:a16="http://schemas.microsoft.com/office/drawing/2014/main" id="{87986ED8-2112-1413-EFE2-846BBBD095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7339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899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14D671-EE39-5311-E373-13362956E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Une image contenant plante, plein air, insecte, invertébré&#10;&#10;Le contenu généré par l’IA peut être incorrect.">
            <a:extLst>
              <a:ext uri="{FF2B5EF4-FFF2-40B4-BE49-F238E27FC236}">
                <a16:creationId xmlns:a16="http://schemas.microsoft.com/office/drawing/2014/main" id="{455F4029-2E55-E94E-D403-9B2A792E94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097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FEF8384-2545-4ACD-9071-49DD1CFC4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Freeform 22">
            <a:extLst>
              <a:ext uri="{FF2B5EF4-FFF2-40B4-BE49-F238E27FC236}">
                <a16:creationId xmlns:a16="http://schemas.microsoft.com/office/drawing/2014/main" id="{F77DB8FA-61A7-4DE7-A777-6D258D172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951DA9D-C6C6-A3C8-AC6B-AF0C11B2E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07" y="643464"/>
            <a:ext cx="4394073" cy="437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spc="800" dirty="0" err="1">
                <a:solidFill>
                  <a:srgbClr val="2A1A00"/>
                </a:solidFill>
              </a:rPr>
              <a:t>L’éclate</a:t>
            </a:r>
            <a:r>
              <a:rPr lang="en-US" sz="4000" spc="800" dirty="0">
                <a:solidFill>
                  <a:srgbClr val="2A1A00"/>
                </a:solidFill>
              </a:rPr>
              <a:t> dans Le </a:t>
            </a:r>
            <a:r>
              <a:rPr lang="en-US" sz="4000" spc="800" dirty="0" err="1">
                <a:solidFill>
                  <a:srgbClr val="2A1A00"/>
                </a:solidFill>
              </a:rPr>
              <a:t>Centranthus</a:t>
            </a:r>
            <a:br>
              <a:rPr lang="en-US" sz="4000" spc="800" dirty="0">
                <a:solidFill>
                  <a:srgbClr val="2A1A00"/>
                </a:solidFill>
              </a:rPr>
            </a:br>
            <a:r>
              <a:rPr lang="en-US" sz="4000" spc="800" dirty="0" err="1">
                <a:solidFill>
                  <a:srgbClr val="2A1A00"/>
                </a:solidFill>
              </a:rPr>
              <a:t>écarlate</a:t>
            </a:r>
            <a:endParaRPr lang="en-US" sz="4000" spc="800" dirty="0">
              <a:solidFill>
                <a:srgbClr val="2A1A0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A5CEA79-335B-5E23-7E58-536128CAE6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075" y="304800"/>
            <a:ext cx="7520878" cy="616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64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A20DA0-EBA7-FC70-16DB-716B47297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038" y="0"/>
            <a:ext cx="10178322" cy="1492132"/>
          </a:xfrm>
        </p:spPr>
        <p:txBody>
          <a:bodyPr/>
          <a:lstStyle/>
          <a:p>
            <a:r>
              <a:rPr lang="fr-FR" dirty="0"/>
              <a:t>La maternité des butineuses</a:t>
            </a:r>
          </a:p>
        </p:txBody>
      </p:sp>
      <p:pic>
        <p:nvPicPr>
          <p:cNvPr id="5" name="Image 4" descr="Une image contenant ruche, plein air, rucher, sol&#10;&#10;Le contenu généré par l’IA peut être incorrect.">
            <a:extLst>
              <a:ext uri="{FF2B5EF4-FFF2-40B4-BE49-F238E27FC236}">
                <a16:creationId xmlns:a16="http://schemas.microsoft.com/office/drawing/2014/main" id="{870A37D2-50A7-E7A2-DBBA-A12DC5C58A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438" y="746066"/>
            <a:ext cx="8095522" cy="607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605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FEF8384-2545-4ACD-9071-49DD1CFC4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Freeform 22">
            <a:extLst>
              <a:ext uri="{FF2B5EF4-FFF2-40B4-BE49-F238E27FC236}">
                <a16:creationId xmlns:a16="http://schemas.microsoft.com/office/drawing/2014/main" id="{F77DB8FA-61A7-4DE7-A777-6D258D172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F62C4B7-E2B1-CD69-4BA9-937DA111B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4" y="643464"/>
            <a:ext cx="3437290" cy="437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spc="800" dirty="0" err="1">
                <a:solidFill>
                  <a:srgbClr val="2A1A00"/>
                </a:solidFill>
              </a:rPr>
              <a:t>Avaler</a:t>
            </a:r>
            <a:r>
              <a:rPr lang="en-US" sz="4400" spc="800" dirty="0">
                <a:solidFill>
                  <a:srgbClr val="2A1A00"/>
                </a:solidFill>
              </a:rPr>
              <a:t> la Valériane</a:t>
            </a:r>
          </a:p>
        </p:txBody>
      </p:sp>
      <p:pic>
        <p:nvPicPr>
          <p:cNvPr id="6" name="Image 5" descr="Une image contenant fleur, plante, valériane rouge, valériane&#10;&#10;Le contenu généré par l’IA peut être incorrect.">
            <a:extLst>
              <a:ext uri="{FF2B5EF4-FFF2-40B4-BE49-F238E27FC236}">
                <a16:creationId xmlns:a16="http://schemas.microsoft.com/office/drawing/2014/main" id="{9BB47A01-FEC2-C035-437C-C301679FEF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0297" y="826194"/>
            <a:ext cx="6220332" cy="520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06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792DC3-9B75-0961-2C5D-BD5B521F2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Image 9" descr="Une image contenant fleur, plante, valériane rouge, valériane&#10;&#10;Le contenu généré par l’IA peut être incorrect.">
            <a:extLst>
              <a:ext uri="{FF2B5EF4-FFF2-40B4-BE49-F238E27FC236}">
                <a16:creationId xmlns:a16="http://schemas.microsoft.com/office/drawing/2014/main" id="{4061FE88-B787-D937-515A-5458853C90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622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FEF8384-2545-4ACD-9071-49DD1CFC4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Freeform 22">
            <a:extLst>
              <a:ext uri="{FF2B5EF4-FFF2-40B4-BE49-F238E27FC236}">
                <a16:creationId xmlns:a16="http://schemas.microsoft.com/office/drawing/2014/main" id="{F77DB8FA-61A7-4DE7-A777-6D258D172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C51AA8-0451-6E26-388C-A1820A03A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08" y="254000"/>
            <a:ext cx="3924536" cy="476431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spc="800" dirty="0">
                <a:solidFill>
                  <a:srgbClr val="2A1A00"/>
                </a:solidFill>
              </a:rPr>
              <a:t>En position </a:t>
            </a:r>
            <a:r>
              <a:rPr lang="en-US" sz="4000" spc="800" dirty="0" err="1">
                <a:solidFill>
                  <a:srgbClr val="2A1A00"/>
                </a:solidFill>
              </a:rPr>
              <a:t>scabreuse</a:t>
            </a:r>
            <a:br>
              <a:rPr lang="en-US" sz="4000" spc="800" dirty="0">
                <a:solidFill>
                  <a:srgbClr val="2A1A00"/>
                </a:solidFill>
              </a:rPr>
            </a:br>
            <a:br>
              <a:rPr lang="en-US" sz="4000" spc="800" dirty="0">
                <a:solidFill>
                  <a:srgbClr val="2A1A00"/>
                </a:solidFill>
              </a:rPr>
            </a:br>
            <a:r>
              <a:rPr lang="en-US" sz="4000" spc="800" dirty="0">
                <a:solidFill>
                  <a:srgbClr val="2A1A00"/>
                </a:solidFill>
              </a:rPr>
              <a:t> sur </a:t>
            </a:r>
            <a:r>
              <a:rPr lang="en-US" sz="4000" spc="800" dirty="0" err="1">
                <a:solidFill>
                  <a:srgbClr val="2A1A00"/>
                </a:solidFill>
              </a:rPr>
              <a:t>une</a:t>
            </a:r>
            <a:br>
              <a:rPr lang="en-US" sz="4000" spc="800" dirty="0">
                <a:solidFill>
                  <a:srgbClr val="2A1A00"/>
                </a:solidFill>
              </a:rPr>
            </a:br>
            <a:r>
              <a:rPr lang="en-US" sz="4000" spc="800" dirty="0">
                <a:solidFill>
                  <a:srgbClr val="2A1A00"/>
                </a:solidFill>
              </a:rPr>
              <a:t> </a:t>
            </a:r>
            <a:r>
              <a:rPr lang="en-US" sz="4000" spc="800" dirty="0" err="1">
                <a:solidFill>
                  <a:srgbClr val="2A1A00"/>
                </a:solidFill>
              </a:rPr>
              <a:t>scabieuse</a:t>
            </a:r>
            <a:r>
              <a:rPr lang="en-US" sz="4000" spc="800" dirty="0">
                <a:solidFill>
                  <a:srgbClr val="2A1A00"/>
                </a:solidFill>
              </a:rPr>
              <a:t> des champs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EC86EF1-6C18-F21E-3018-4227DC1BF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223" y="116840"/>
            <a:ext cx="7598776" cy="662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355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FEF8384-2545-4ACD-9071-49DD1CFC4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F77DB8FA-61A7-4DE7-A777-6D258D172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BF70305-1749-216C-9030-5652758E7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18" y="1485311"/>
            <a:ext cx="4409440" cy="437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spc="800" dirty="0">
                <a:solidFill>
                  <a:srgbClr val="2A1A00"/>
                </a:solidFill>
              </a:rPr>
              <a:t>La </a:t>
            </a:r>
            <a:r>
              <a:rPr lang="en-US" sz="6000" spc="800" dirty="0" err="1">
                <a:solidFill>
                  <a:srgbClr val="2A1A00"/>
                </a:solidFill>
              </a:rPr>
              <a:t>touffe</a:t>
            </a:r>
            <a:r>
              <a:rPr lang="en-US" sz="6000" spc="800" dirty="0">
                <a:solidFill>
                  <a:srgbClr val="2A1A00"/>
                </a:solidFill>
              </a:rPr>
              <a:t> de la </a:t>
            </a:r>
            <a:r>
              <a:rPr lang="en-US" sz="6000" spc="800" dirty="0" err="1">
                <a:solidFill>
                  <a:srgbClr val="2A1A00"/>
                </a:solidFill>
              </a:rPr>
              <a:t>scabieuse</a:t>
            </a:r>
            <a:r>
              <a:rPr lang="en-US" sz="6000" spc="800" dirty="0">
                <a:solidFill>
                  <a:srgbClr val="2A1A00"/>
                </a:solidFill>
              </a:rPr>
              <a:t> des champs</a:t>
            </a:r>
          </a:p>
        </p:txBody>
      </p:sp>
      <p:pic>
        <p:nvPicPr>
          <p:cNvPr id="4" name="Image 3" descr="Une image contenant fleur, plante, scabiosa, insecte&#10;&#10;Le contenu généré par l’IA peut être incorrect.">
            <a:extLst>
              <a:ext uri="{FF2B5EF4-FFF2-40B4-BE49-F238E27FC236}">
                <a16:creationId xmlns:a16="http://schemas.microsoft.com/office/drawing/2014/main" id="{6F09172E-DF4D-096E-3924-6D8A88A489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8004" y="386080"/>
            <a:ext cx="7610533" cy="612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356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BB8C1D0E-0B06-46C9-A8BD-A8E13FF9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1ADC4A-8537-4084-99C7-F8D378A64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E6FD24-FC15-4419-B4F8-87A6F572C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E1D3321-529A-BE33-BE60-E7BEC91D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9184" y="1098388"/>
            <a:ext cx="6035040" cy="43949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0000" spc="800" dirty="0"/>
              <a:t>Le plein</a:t>
            </a:r>
            <a:br>
              <a:rPr lang="en-US" sz="10000" spc="800" dirty="0"/>
            </a:br>
            <a:r>
              <a:rPr lang="en-US" sz="10000" spc="800" dirty="0"/>
              <a:t>SVP</a:t>
            </a:r>
          </a:p>
        </p:txBody>
      </p:sp>
      <p:pic>
        <p:nvPicPr>
          <p:cNvPr id="4" name="Image 3" descr="Une image contenant fleur, plante, scabiosa, insecte&#10;&#10;Le contenu généré par l’IA peut être incorrect.">
            <a:extLst>
              <a:ext uri="{FF2B5EF4-FFF2-40B4-BE49-F238E27FC236}">
                <a16:creationId xmlns:a16="http://schemas.microsoft.com/office/drawing/2014/main" id="{A3DCC63B-C903-5281-F7CF-B7473E0915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51" r="5186" b="3"/>
          <a:stretch>
            <a:fillRect/>
          </a:stretch>
        </p:blipFill>
        <p:spPr>
          <a:xfrm>
            <a:off x="211015" y="762000"/>
            <a:ext cx="4994031" cy="4911969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F90D41EE-859E-4D0B-8464-D44C2B4D6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" y="0"/>
            <a:ext cx="5362575" cy="6858000"/>
          </a:xfrm>
          <a:custGeom>
            <a:avLst/>
            <a:gdLst>
              <a:gd name="connsiteX0" fmla="*/ 0 w 5362575"/>
              <a:gd name="connsiteY0" fmla="*/ 0 h 6858000"/>
              <a:gd name="connsiteX1" fmla="*/ 5362575 w 5362575"/>
              <a:gd name="connsiteY1" fmla="*/ 0 h 6858000"/>
              <a:gd name="connsiteX2" fmla="*/ 5362575 w 5362575"/>
              <a:gd name="connsiteY2" fmla="*/ 6858000 h 6858000"/>
              <a:gd name="connsiteX3" fmla="*/ 0 w 5362575"/>
              <a:gd name="connsiteY3" fmla="*/ 6858000 h 6858000"/>
              <a:gd name="connsiteX4" fmla="*/ 0 w 5362575"/>
              <a:gd name="connsiteY4" fmla="*/ 0 h 6858000"/>
              <a:gd name="connsiteX5" fmla="*/ 2681287 w 5362575"/>
              <a:gd name="connsiteY5" fmla="*/ 857250 h 6858000"/>
              <a:gd name="connsiteX6" fmla="*/ 2636249 w 5362575"/>
              <a:gd name="connsiteY6" fmla="*/ 861472 h 6858000"/>
              <a:gd name="connsiteX7" fmla="*/ 2592618 w 5362575"/>
              <a:gd name="connsiteY7" fmla="*/ 872732 h 6858000"/>
              <a:gd name="connsiteX8" fmla="*/ 2550395 w 5362575"/>
              <a:gd name="connsiteY8" fmla="*/ 889621 h 6858000"/>
              <a:gd name="connsiteX9" fmla="*/ 2506764 w 5362575"/>
              <a:gd name="connsiteY9" fmla="*/ 910733 h 6858000"/>
              <a:gd name="connsiteX10" fmla="*/ 2465948 w 5362575"/>
              <a:gd name="connsiteY10" fmla="*/ 934660 h 6858000"/>
              <a:gd name="connsiteX11" fmla="*/ 2423725 w 5362575"/>
              <a:gd name="connsiteY11" fmla="*/ 959994 h 6858000"/>
              <a:gd name="connsiteX12" fmla="*/ 2381501 w 5362575"/>
              <a:gd name="connsiteY12" fmla="*/ 982513 h 6858000"/>
              <a:gd name="connsiteX13" fmla="*/ 2339278 w 5362575"/>
              <a:gd name="connsiteY13" fmla="*/ 1005032 h 6858000"/>
              <a:gd name="connsiteX14" fmla="*/ 2297055 w 5362575"/>
              <a:gd name="connsiteY14" fmla="*/ 1021921 h 6858000"/>
              <a:gd name="connsiteX15" fmla="*/ 2253424 w 5362575"/>
              <a:gd name="connsiteY15" fmla="*/ 1033181 h 6858000"/>
              <a:gd name="connsiteX16" fmla="*/ 2209793 w 5362575"/>
              <a:gd name="connsiteY16" fmla="*/ 1038811 h 6858000"/>
              <a:gd name="connsiteX17" fmla="*/ 2163347 w 5362575"/>
              <a:gd name="connsiteY17" fmla="*/ 1038811 h 6858000"/>
              <a:gd name="connsiteX18" fmla="*/ 2115494 w 5362575"/>
              <a:gd name="connsiteY18" fmla="*/ 1035996 h 6858000"/>
              <a:gd name="connsiteX19" fmla="*/ 2067641 w 5362575"/>
              <a:gd name="connsiteY19" fmla="*/ 1030366 h 6858000"/>
              <a:gd name="connsiteX20" fmla="*/ 2019788 w 5362575"/>
              <a:gd name="connsiteY20" fmla="*/ 1023329 h 6858000"/>
              <a:gd name="connsiteX21" fmla="*/ 1971934 w 5362575"/>
              <a:gd name="connsiteY21" fmla="*/ 1017699 h 6858000"/>
              <a:gd name="connsiteX22" fmla="*/ 1924081 w 5362575"/>
              <a:gd name="connsiteY22" fmla="*/ 1013477 h 6858000"/>
              <a:gd name="connsiteX23" fmla="*/ 1879043 w 5362575"/>
              <a:gd name="connsiteY23" fmla="*/ 1014884 h 6858000"/>
              <a:gd name="connsiteX24" fmla="*/ 1835412 w 5362575"/>
              <a:gd name="connsiteY24" fmla="*/ 1020514 h 6858000"/>
              <a:gd name="connsiteX25" fmla="*/ 1793189 w 5362575"/>
              <a:gd name="connsiteY25" fmla="*/ 1033181 h 6858000"/>
              <a:gd name="connsiteX26" fmla="*/ 1758003 w 5362575"/>
              <a:gd name="connsiteY26" fmla="*/ 1051478 h 6858000"/>
              <a:gd name="connsiteX27" fmla="*/ 1724224 w 5362575"/>
              <a:gd name="connsiteY27" fmla="*/ 1075404 h 6858000"/>
              <a:gd name="connsiteX28" fmla="*/ 1694668 w 5362575"/>
              <a:gd name="connsiteY28" fmla="*/ 1103553 h 6858000"/>
              <a:gd name="connsiteX29" fmla="*/ 1665111 w 5362575"/>
              <a:gd name="connsiteY29" fmla="*/ 1135924 h 6858000"/>
              <a:gd name="connsiteX30" fmla="*/ 1638370 w 5362575"/>
              <a:gd name="connsiteY30" fmla="*/ 1169703 h 6858000"/>
              <a:gd name="connsiteX31" fmla="*/ 1611628 w 5362575"/>
              <a:gd name="connsiteY31" fmla="*/ 1204889 h 6858000"/>
              <a:gd name="connsiteX32" fmla="*/ 1584887 w 5362575"/>
              <a:gd name="connsiteY32" fmla="*/ 1240075 h 6858000"/>
              <a:gd name="connsiteX33" fmla="*/ 1558145 w 5362575"/>
              <a:gd name="connsiteY33" fmla="*/ 1273854 h 6858000"/>
              <a:gd name="connsiteX34" fmla="*/ 1529996 w 5362575"/>
              <a:gd name="connsiteY34" fmla="*/ 1306225 h 6858000"/>
              <a:gd name="connsiteX35" fmla="*/ 1497625 w 5362575"/>
              <a:gd name="connsiteY35" fmla="*/ 1334374 h 6858000"/>
              <a:gd name="connsiteX36" fmla="*/ 1466661 w 5362575"/>
              <a:gd name="connsiteY36" fmla="*/ 1359708 h 6858000"/>
              <a:gd name="connsiteX37" fmla="*/ 1431475 w 5362575"/>
              <a:gd name="connsiteY37" fmla="*/ 1379412 h 6858000"/>
              <a:gd name="connsiteX38" fmla="*/ 1393474 w 5362575"/>
              <a:gd name="connsiteY38" fmla="*/ 1396302 h 6858000"/>
              <a:gd name="connsiteX39" fmla="*/ 1352658 w 5362575"/>
              <a:gd name="connsiteY39" fmla="*/ 1410376 h 6858000"/>
              <a:gd name="connsiteX40" fmla="*/ 1310435 w 5362575"/>
              <a:gd name="connsiteY40" fmla="*/ 1423043 h 6858000"/>
              <a:gd name="connsiteX41" fmla="*/ 1268212 w 5362575"/>
              <a:gd name="connsiteY41" fmla="*/ 1434303 h 6858000"/>
              <a:gd name="connsiteX42" fmla="*/ 1224581 w 5362575"/>
              <a:gd name="connsiteY42" fmla="*/ 1445562 h 6858000"/>
              <a:gd name="connsiteX43" fmla="*/ 1183765 w 5362575"/>
              <a:gd name="connsiteY43" fmla="*/ 1458229 h 6858000"/>
              <a:gd name="connsiteX44" fmla="*/ 1142949 w 5362575"/>
              <a:gd name="connsiteY44" fmla="*/ 1472304 h 6858000"/>
              <a:gd name="connsiteX45" fmla="*/ 1104948 w 5362575"/>
              <a:gd name="connsiteY45" fmla="*/ 1489193 h 6858000"/>
              <a:gd name="connsiteX46" fmla="*/ 1071169 w 5362575"/>
              <a:gd name="connsiteY46" fmla="*/ 1510305 h 6858000"/>
              <a:gd name="connsiteX47" fmla="*/ 1040205 w 5362575"/>
              <a:gd name="connsiteY47" fmla="*/ 1535639 h 6858000"/>
              <a:gd name="connsiteX48" fmla="*/ 1014871 w 5362575"/>
              <a:gd name="connsiteY48" fmla="*/ 1566603 h 6858000"/>
              <a:gd name="connsiteX49" fmla="*/ 993760 w 5362575"/>
              <a:gd name="connsiteY49" fmla="*/ 1600381 h 6858000"/>
              <a:gd name="connsiteX50" fmla="*/ 976870 w 5362575"/>
              <a:gd name="connsiteY50" fmla="*/ 1638382 h 6858000"/>
              <a:gd name="connsiteX51" fmla="*/ 962796 w 5362575"/>
              <a:gd name="connsiteY51" fmla="*/ 1679198 h 6858000"/>
              <a:gd name="connsiteX52" fmla="*/ 950129 w 5362575"/>
              <a:gd name="connsiteY52" fmla="*/ 1720014 h 6858000"/>
              <a:gd name="connsiteX53" fmla="*/ 938869 w 5362575"/>
              <a:gd name="connsiteY53" fmla="*/ 1763645 h 6858000"/>
              <a:gd name="connsiteX54" fmla="*/ 927610 w 5362575"/>
              <a:gd name="connsiteY54" fmla="*/ 1805868 h 6858000"/>
              <a:gd name="connsiteX55" fmla="*/ 914943 w 5362575"/>
              <a:gd name="connsiteY55" fmla="*/ 1848092 h 6858000"/>
              <a:gd name="connsiteX56" fmla="*/ 900868 w 5362575"/>
              <a:gd name="connsiteY56" fmla="*/ 1888908 h 6858000"/>
              <a:gd name="connsiteX57" fmla="*/ 883979 w 5362575"/>
              <a:gd name="connsiteY57" fmla="*/ 1926909 h 6858000"/>
              <a:gd name="connsiteX58" fmla="*/ 864275 w 5362575"/>
              <a:gd name="connsiteY58" fmla="*/ 1962095 h 6858000"/>
              <a:gd name="connsiteX59" fmla="*/ 838941 w 5362575"/>
              <a:gd name="connsiteY59" fmla="*/ 1993059 h 6858000"/>
              <a:gd name="connsiteX60" fmla="*/ 810792 w 5362575"/>
              <a:gd name="connsiteY60" fmla="*/ 2025430 h 6858000"/>
              <a:gd name="connsiteX61" fmla="*/ 778420 w 5362575"/>
              <a:gd name="connsiteY61" fmla="*/ 2053579 h 6858000"/>
              <a:gd name="connsiteX62" fmla="*/ 743234 w 5362575"/>
              <a:gd name="connsiteY62" fmla="*/ 2080320 h 6858000"/>
              <a:gd name="connsiteX63" fmla="*/ 708048 w 5362575"/>
              <a:gd name="connsiteY63" fmla="*/ 2107062 h 6858000"/>
              <a:gd name="connsiteX64" fmla="*/ 672862 w 5362575"/>
              <a:gd name="connsiteY64" fmla="*/ 2133803 h 6858000"/>
              <a:gd name="connsiteX65" fmla="*/ 639083 w 5362575"/>
              <a:gd name="connsiteY65" fmla="*/ 2160545 h 6858000"/>
              <a:gd name="connsiteX66" fmla="*/ 606712 w 5362575"/>
              <a:gd name="connsiteY66" fmla="*/ 2190101 h 6858000"/>
              <a:gd name="connsiteX67" fmla="*/ 578563 w 5362575"/>
              <a:gd name="connsiteY67" fmla="*/ 2219658 h 6858000"/>
              <a:gd name="connsiteX68" fmla="*/ 554637 w 5362575"/>
              <a:gd name="connsiteY68" fmla="*/ 2253436 h 6858000"/>
              <a:gd name="connsiteX69" fmla="*/ 536340 w 5362575"/>
              <a:gd name="connsiteY69" fmla="*/ 2288622 h 6858000"/>
              <a:gd name="connsiteX70" fmla="*/ 523673 w 5362575"/>
              <a:gd name="connsiteY70" fmla="*/ 2330846 h 6858000"/>
              <a:gd name="connsiteX71" fmla="*/ 518043 w 5362575"/>
              <a:gd name="connsiteY71" fmla="*/ 2374477 h 6858000"/>
              <a:gd name="connsiteX72" fmla="*/ 516635 w 5362575"/>
              <a:gd name="connsiteY72" fmla="*/ 2419515 h 6858000"/>
              <a:gd name="connsiteX73" fmla="*/ 520858 w 5362575"/>
              <a:gd name="connsiteY73" fmla="*/ 2467368 h 6858000"/>
              <a:gd name="connsiteX74" fmla="*/ 526488 w 5362575"/>
              <a:gd name="connsiteY74" fmla="*/ 2515221 h 6858000"/>
              <a:gd name="connsiteX75" fmla="*/ 533525 w 5362575"/>
              <a:gd name="connsiteY75" fmla="*/ 2563074 h 6858000"/>
              <a:gd name="connsiteX76" fmla="*/ 539155 w 5362575"/>
              <a:gd name="connsiteY76" fmla="*/ 2610927 h 6858000"/>
              <a:gd name="connsiteX77" fmla="*/ 541970 w 5362575"/>
              <a:gd name="connsiteY77" fmla="*/ 2658781 h 6858000"/>
              <a:gd name="connsiteX78" fmla="*/ 541970 w 5362575"/>
              <a:gd name="connsiteY78" fmla="*/ 2705226 h 6858000"/>
              <a:gd name="connsiteX79" fmla="*/ 536340 w 5362575"/>
              <a:gd name="connsiteY79" fmla="*/ 2748857 h 6858000"/>
              <a:gd name="connsiteX80" fmla="*/ 525080 w 5362575"/>
              <a:gd name="connsiteY80" fmla="*/ 2792488 h 6858000"/>
              <a:gd name="connsiteX81" fmla="*/ 508191 w 5362575"/>
              <a:gd name="connsiteY81" fmla="*/ 2833304 h 6858000"/>
              <a:gd name="connsiteX82" fmla="*/ 487079 w 5362575"/>
              <a:gd name="connsiteY82" fmla="*/ 2875527 h 6858000"/>
              <a:gd name="connsiteX83" fmla="*/ 463153 w 5362575"/>
              <a:gd name="connsiteY83" fmla="*/ 2917751 h 6858000"/>
              <a:gd name="connsiteX84" fmla="*/ 437819 w 5362575"/>
              <a:gd name="connsiteY84" fmla="*/ 2959974 h 6858000"/>
              <a:gd name="connsiteX85" fmla="*/ 413892 w 5362575"/>
              <a:gd name="connsiteY85" fmla="*/ 3000790 h 6858000"/>
              <a:gd name="connsiteX86" fmla="*/ 392780 w 5362575"/>
              <a:gd name="connsiteY86" fmla="*/ 3044421 h 6858000"/>
              <a:gd name="connsiteX87" fmla="*/ 375891 w 5362575"/>
              <a:gd name="connsiteY87" fmla="*/ 3086644 h 6858000"/>
              <a:gd name="connsiteX88" fmla="*/ 364631 w 5362575"/>
              <a:gd name="connsiteY88" fmla="*/ 3130275 h 6858000"/>
              <a:gd name="connsiteX89" fmla="*/ 360409 w 5362575"/>
              <a:gd name="connsiteY89" fmla="*/ 3175313 h 6858000"/>
              <a:gd name="connsiteX90" fmla="*/ 364631 w 5362575"/>
              <a:gd name="connsiteY90" fmla="*/ 3220351 h 6858000"/>
              <a:gd name="connsiteX91" fmla="*/ 375891 w 5362575"/>
              <a:gd name="connsiteY91" fmla="*/ 3263982 h 6858000"/>
              <a:gd name="connsiteX92" fmla="*/ 392780 w 5362575"/>
              <a:gd name="connsiteY92" fmla="*/ 3306206 h 6858000"/>
              <a:gd name="connsiteX93" fmla="*/ 413892 w 5362575"/>
              <a:gd name="connsiteY93" fmla="*/ 3349836 h 6858000"/>
              <a:gd name="connsiteX94" fmla="*/ 437819 w 5362575"/>
              <a:gd name="connsiteY94" fmla="*/ 3390652 h 6858000"/>
              <a:gd name="connsiteX95" fmla="*/ 463153 w 5362575"/>
              <a:gd name="connsiteY95" fmla="*/ 3432876 h 6858000"/>
              <a:gd name="connsiteX96" fmla="*/ 487079 w 5362575"/>
              <a:gd name="connsiteY96" fmla="*/ 3475099 h 6858000"/>
              <a:gd name="connsiteX97" fmla="*/ 508191 w 5362575"/>
              <a:gd name="connsiteY97" fmla="*/ 3517322 h 6858000"/>
              <a:gd name="connsiteX98" fmla="*/ 525080 w 5362575"/>
              <a:gd name="connsiteY98" fmla="*/ 3558138 h 6858000"/>
              <a:gd name="connsiteX99" fmla="*/ 536340 w 5362575"/>
              <a:gd name="connsiteY99" fmla="*/ 3601769 h 6858000"/>
              <a:gd name="connsiteX100" fmla="*/ 541970 w 5362575"/>
              <a:gd name="connsiteY100" fmla="*/ 3645400 h 6858000"/>
              <a:gd name="connsiteX101" fmla="*/ 541970 w 5362575"/>
              <a:gd name="connsiteY101" fmla="*/ 3691846 h 6858000"/>
              <a:gd name="connsiteX102" fmla="*/ 539155 w 5362575"/>
              <a:gd name="connsiteY102" fmla="*/ 3739699 h 6858000"/>
              <a:gd name="connsiteX103" fmla="*/ 533525 w 5362575"/>
              <a:gd name="connsiteY103" fmla="*/ 3787552 h 6858000"/>
              <a:gd name="connsiteX104" fmla="*/ 526488 w 5362575"/>
              <a:gd name="connsiteY104" fmla="*/ 3835405 h 6858000"/>
              <a:gd name="connsiteX105" fmla="*/ 520858 w 5362575"/>
              <a:gd name="connsiteY105" fmla="*/ 3883258 h 6858000"/>
              <a:gd name="connsiteX106" fmla="*/ 516635 w 5362575"/>
              <a:gd name="connsiteY106" fmla="*/ 3931111 h 6858000"/>
              <a:gd name="connsiteX107" fmla="*/ 518043 w 5362575"/>
              <a:gd name="connsiteY107" fmla="*/ 3976150 h 6858000"/>
              <a:gd name="connsiteX108" fmla="*/ 523673 w 5362575"/>
              <a:gd name="connsiteY108" fmla="*/ 4019781 h 6858000"/>
              <a:gd name="connsiteX109" fmla="*/ 536340 w 5362575"/>
              <a:gd name="connsiteY109" fmla="*/ 4062004 h 6858000"/>
              <a:gd name="connsiteX110" fmla="*/ 554637 w 5362575"/>
              <a:gd name="connsiteY110" fmla="*/ 4097190 h 6858000"/>
              <a:gd name="connsiteX111" fmla="*/ 578563 w 5362575"/>
              <a:gd name="connsiteY111" fmla="*/ 4130969 h 6858000"/>
              <a:gd name="connsiteX112" fmla="*/ 606712 w 5362575"/>
              <a:gd name="connsiteY112" fmla="*/ 4160525 h 6858000"/>
              <a:gd name="connsiteX113" fmla="*/ 639083 w 5362575"/>
              <a:gd name="connsiteY113" fmla="*/ 4190081 h 6858000"/>
              <a:gd name="connsiteX114" fmla="*/ 672862 w 5362575"/>
              <a:gd name="connsiteY114" fmla="*/ 4216823 h 6858000"/>
              <a:gd name="connsiteX115" fmla="*/ 708048 w 5362575"/>
              <a:gd name="connsiteY115" fmla="*/ 4243564 h 6858000"/>
              <a:gd name="connsiteX116" fmla="*/ 743234 w 5362575"/>
              <a:gd name="connsiteY116" fmla="*/ 4270306 h 6858000"/>
              <a:gd name="connsiteX117" fmla="*/ 778420 w 5362575"/>
              <a:gd name="connsiteY117" fmla="*/ 4297047 h 6858000"/>
              <a:gd name="connsiteX118" fmla="*/ 810792 w 5362575"/>
              <a:gd name="connsiteY118" fmla="*/ 4325196 h 6858000"/>
              <a:gd name="connsiteX119" fmla="*/ 838941 w 5362575"/>
              <a:gd name="connsiteY119" fmla="*/ 4357567 h 6858000"/>
              <a:gd name="connsiteX120" fmla="*/ 864275 w 5362575"/>
              <a:gd name="connsiteY120" fmla="*/ 4388531 h 6858000"/>
              <a:gd name="connsiteX121" fmla="*/ 883979 w 5362575"/>
              <a:gd name="connsiteY121" fmla="*/ 4423717 h 6858000"/>
              <a:gd name="connsiteX122" fmla="*/ 900868 w 5362575"/>
              <a:gd name="connsiteY122" fmla="*/ 4461718 h 6858000"/>
              <a:gd name="connsiteX123" fmla="*/ 914943 w 5362575"/>
              <a:gd name="connsiteY123" fmla="*/ 4502534 h 6858000"/>
              <a:gd name="connsiteX124" fmla="*/ 927610 w 5362575"/>
              <a:gd name="connsiteY124" fmla="*/ 4544758 h 6858000"/>
              <a:gd name="connsiteX125" fmla="*/ 938869 w 5362575"/>
              <a:gd name="connsiteY125" fmla="*/ 4586981 h 6858000"/>
              <a:gd name="connsiteX126" fmla="*/ 950129 w 5362575"/>
              <a:gd name="connsiteY126" fmla="*/ 4630612 h 6858000"/>
              <a:gd name="connsiteX127" fmla="*/ 962796 w 5362575"/>
              <a:gd name="connsiteY127" fmla="*/ 4671428 h 6858000"/>
              <a:gd name="connsiteX128" fmla="*/ 976870 w 5362575"/>
              <a:gd name="connsiteY128" fmla="*/ 4712244 h 6858000"/>
              <a:gd name="connsiteX129" fmla="*/ 993760 w 5362575"/>
              <a:gd name="connsiteY129" fmla="*/ 4750245 h 6858000"/>
              <a:gd name="connsiteX130" fmla="*/ 1014871 w 5362575"/>
              <a:gd name="connsiteY130" fmla="*/ 4784024 h 6858000"/>
              <a:gd name="connsiteX131" fmla="*/ 1040205 w 5362575"/>
              <a:gd name="connsiteY131" fmla="*/ 4814987 h 6858000"/>
              <a:gd name="connsiteX132" fmla="*/ 1071169 w 5362575"/>
              <a:gd name="connsiteY132" fmla="*/ 4840321 h 6858000"/>
              <a:gd name="connsiteX133" fmla="*/ 1104948 w 5362575"/>
              <a:gd name="connsiteY133" fmla="*/ 4861433 h 6858000"/>
              <a:gd name="connsiteX134" fmla="*/ 1142949 w 5362575"/>
              <a:gd name="connsiteY134" fmla="*/ 4878322 h 6858000"/>
              <a:gd name="connsiteX135" fmla="*/ 1183765 w 5362575"/>
              <a:gd name="connsiteY135" fmla="*/ 4892397 h 6858000"/>
              <a:gd name="connsiteX136" fmla="*/ 1224581 w 5362575"/>
              <a:gd name="connsiteY136" fmla="*/ 4905064 h 6858000"/>
              <a:gd name="connsiteX137" fmla="*/ 1268212 w 5362575"/>
              <a:gd name="connsiteY137" fmla="*/ 4916323 h 6858000"/>
              <a:gd name="connsiteX138" fmla="*/ 1310435 w 5362575"/>
              <a:gd name="connsiteY138" fmla="*/ 4927583 h 6858000"/>
              <a:gd name="connsiteX139" fmla="*/ 1352658 w 5362575"/>
              <a:gd name="connsiteY139" fmla="*/ 4940250 h 6858000"/>
              <a:gd name="connsiteX140" fmla="*/ 1393474 w 5362575"/>
              <a:gd name="connsiteY140" fmla="*/ 4954324 h 6858000"/>
              <a:gd name="connsiteX141" fmla="*/ 1431475 w 5362575"/>
              <a:gd name="connsiteY141" fmla="*/ 4971214 h 6858000"/>
              <a:gd name="connsiteX142" fmla="*/ 1466661 w 5362575"/>
              <a:gd name="connsiteY142" fmla="*/ 4990918 h 6858000"/>
              <a:gd name="connsiteX143" fmla="*/ 1497625 w 5362575"/>
              <a:gd name="connsiteY143" fmla="*/ 5016252 h 6858000"/>
              <a:gd name="connsiteX144" fmla="*/ 1529996 w 5362575"/>
              <a:gd name="connsiteY144" fmla="*/ 5044401 h 6858000"/>
              <a:gd name="connsiteX145" fmla="*/ 1558145 w 5362575"/>
              <a:gd name="connsiteY145" fmla="*/ 5076772 h 6858000"/>
              <a:gd name="connsiteX146" fmla="*/ 1584887 w 5362575"/>
              <a:gd name="connsiteY146" fmla="*/ 5110551 h 6858000"/>
              <a:gd name="connsiteX147" fmla="*/ 1611628 w 5362575"/>
              <a:gd name="connsiteY147" fmla="*/ 5145737 h 6858000"/>
              <a:gd name="connsiteX148" fmla="*/ 1638370 w 5362575"/>
              <a:gd name="connsiteY148" fmla="*/ 5180923 h 6858000"/>
              <a:gd name="connsiteX149" fmla="*/ 1665111 w 5362575"/>
              <a:gd name="connsiteY149" fmla="*/ 5214702 h 6858000"/>
              <a:gd name="connsiteX150" fmla="*/ 1694668 w 5362575"/>
              <a:gd name="connsiteY150" fmla="*/ 5247073 h 6858000"/>
              <a:gd name="connsiteX151" fmla="*/ 1724224 w 5362575"/>
              <a:gd name="connsiteY151" fmla="*/ 5275222 h 6858000"/>
              <a:gd name="connsiteX152" fmla="*/ 1758003 w 5362575"/>
              <a:gd name="connsiteY152" fmla="*/ 5299149 h 6858000"/>
              <a:gd name="connsiteX153" fmla="*/ 1793189 w 5362575"/>
              <a:gd name="connsiteY153" fmla="*/ 5317446 h 6858000"/>
              <a:gd name="connsiteX154" fmla="*/ 1835412 w 5362575"/>
              <a:gd name="connsiteY154" fmla="*/ 5330113 h 6858000"/>
              <a:gd name="connsiteX155" fmla="*/ 1879043 w 5362575"/>
              <a:gd name="connsiteY155" fmla="*/ 5335742 h 6858000"/>
              <a:gd name="connsiteX156" fmla="*/ 1924081 w 5362575"/>
              <a:gd name="connsiteY156" fmla="*/ 5337150 h 6858000"/>
              <a:gd name="connsiteX157" fmla="*/ 1971934 w 5362575"/>
              <a:gd name="connsiteY157" fmla="*/ 5332927 h 6858000"/>
              <a:gd name="connsiteX158" fmla="*/ 2019788 w 5362575"/>
              <a:gd name="connsiteY158" fmla="*/ 5327298 h 6858000"/>
              <a:gd name="connsiteX159" fmla="*/ 2067641 w 5362575"/>
              <a:gd name="connsiteY159" fmla="*/ 5320260 h 6858000"/>
              <a:gd name="connsiteX160" fmla="*/ 2115494 w 5362575"/>
              <a:gd name="connsiteY160" fmla="*/ 5314631 h 6858000"/>
              <a:gd name="connsiteX161" fmla="*/ 2163347 w 5362575"/>
              <a:gd name="connsiteY161" fmla="*/ 5311816 h 6858000"/>
              <a:gd name="connsiteX162" fmla="*/ 2209793 w 5362575"/>
              <a:gd name="connsiteY162" fmla="*/ 5311816 h 6858000"/>
              <a:gd name="connsiteX163" fmla="*/ 2253424 w 5362575"/>
              <a:gd name="connsiteY163" fmla="*/ 5317446 h 6858000"/>
              <a:gd name="connsiteX164" fmla="*/ 2297055 w 5362575"/>
              <a:gd name="connsiteY164" fmla="*/ 5328705 h 6858000"/>
              <a:gd name="connsiteX165" fmla="*/ 2339278 w 5362575"/>
              <a:gd name="connsiteY165" fmla="*/ 5345594 h 6858000"/>
              <a:gd name="connsiteX166" fmla="*/ 2381501 w 5362575"/>
              <a:gd name="connsiteY166" fmla="*/ 5368114 h 6858000"/>
              <a:gd name="connsiteX167" fmla="*/ 2423725 w 5362575"/>
              <a:gd name="connsiteY167" fmla="*/ 5390633 h 6858000"/>
              <a:gd name="connsiteX168" fmla="*/ 2465948 w 5362575"/>
              <a:gd name="connsiteY168" fmla="*/ 5415967 h 6858000"/>
              <a:gd name="connsiteX169" fmla="*/ 2506764 w 5362575"/>
              <a:gd name="connsiteY169" fmla="*/ 5439893 h 6858000"/>
              <a:gd name="connsiteX170" fmla="*/ 2550395 w 5362575"/>
              <a:gd name="connsiteY170" fmla="*/ 5461005 h 6858000"/>
              <a:gd name="connsiteX171" fmla="*/ 2592618 w 5362575"/>
              <a:gd name="connsiteY171" fmla="*/ 5477894 h 6858000"/>
              <a:gd name="connsiteX172" fmla="*/ 2636249 w 5362575"/>
              <a:gd name="connsiteY172" fmla="*/ 5489154 h 6858000"/>
              <a:gd name="connsiteX173" fmla="*/ 2681287 w 5362575"/>
              <a:gd name="connsiteY173" fmla="*/ 5493376 h 6858000"/>
              <a:gd name="connsiteX174" fmla="*/ 2726325 w 5362575"/>
              <a:gd name="connsiteY174" fmla="*/ 5489154 h 6858000"/>
              <a:gd name="connsiteX175" fmla="*/ 2769956 w 5362575"/>
              <a:gd name="connsiteY175" fmla="*/ 5477894 h 6858000"/>
              <a:gd name="connsiteX176" fmla="*/ 2812180 w 5362575"/>
              <a:gd name="connsiteY176" fmla="*/ 5461005 h 6858000"/>
              <a:gd name="connsiteX177" fmla="*/ 2855810 w 5362575"/>
              <a:gd name="connsiteY177" fmla="*/ 5439893 h 6858000"/>
              <a:gd name="connsiteX178" fmla="*/ 2896626 w 5362575"/>
              <a:gd name="connsiteY178" fmla="*/ 5415967 h 6858000"/>
              <a:gd name="connsiteX179" fmla="*/ 2938850 w 5362575"/>
              <a:gd name="connsiteY179" fmla="*/ 5390633 h 6858000"/>
              <a:gd name="connsiteX180" fmla="*/ 2981073 w 5362575"/>
              <a:gd name="connsiteY180" fmla="*/ 5368114 h 6858000"/>
              <a:gd name="connsiteX181" fmla="*/ 3023296 w 5362575"/>
              <a:gd name="connsiteY181" fmla="*/ 5345594 h 6858000"/>
              <a:gd name="connsiteX182" fmla="*/ 3064112 w 5362575"/>
              <a:gd name="connsiteY182" fmla="*/ 5328705 h 6858000"/>
              <a:gd name="connsiteX183" fmla="*/ 3109151 w 5362575"/>
              <a:gd name="connsiteY183" fmla="*/ 5317446 h 6858000"/>
              <a:gd name="connsiteX184" fmla="*/ 3152781 w 5362575"/>
              <a:gd name="connsiteY184" fmla="*/ 5311816 h 6858000"/>
              <a:gd name="connsiteX185" fmla="*/ 3199227 w 5362575"/>
              <a:gd name="connsiteY185" fmla="*/ 5311816 h 6858000"/>
              <a:gd name="connsiteX186" fmla="*/ 3247080 w 5362575"/>
              <a:gd name="connsiteY186" fmla="*/ 5314631 h 6858000"/>
              <a:gd name="connsiteX187" fmla="*/ 3294933 w 5362575"/>
              <a:gd name="connsiteY187" fmla="*/ 5320260 h 6858000"/>
              <a:gd name="connsiteX188" fmla="*/ 3342787 w 5362575"/>
              <a:gd name="connsiteY188" fmla="*/ 5327298 h 6858000"/>
              <a:gd name="connsiteX189" fmla="*/ 3390640 w 5362575"/>
              <a:gd name="connsiteY189" fmla="*/ 5332927 h 6858000"/>
              <a:gd name="connsiteX190" fmla="*/ 3438493 w 5362575"/>
              <a:gd name="connsiteY190" fmla="*/ 5337150 h 6858000"/>
              <a:gd name="connsiteX191" fmla="*/ 3483531 w 5362575"/>
              <a:gd name="connsiteY191" fmla="*/ 5335742 h 6858000"/>
              <a:gd name="connsiteX192" fmla="*/ 3527162 w 5362575"/>
              <a:gd name="connsiteY192" fmla="*/ 5330113 h 6858000"/>
              <a:gd name="connsiteX193" fmla="*/ 3569385 w 5362575"/>
              <a:gd name="connsiteY193" fmla="*/ 5317446 h 6858000"/>
              <a:gd name="connsiteX194" fmla="*/ 3604572 w 5362575"/>
              <a:gd name="connsiteY194" fmla="*/ 5299149 h 6858000"/>
              <a:gd name="connsiteX195" fmla="*/ 3638350 w 5362575"/>
              <a:gd name="connsiteY195" fmla="*/ 5275222 h 6858000"/>
              <a:gd name="connsiteX196" fmla="*/ 3667907 w 5362575"/>
              <a:gd name="connsiteY196" fmla="*/ 5247073 h 6858000"/>
              <a:gd name="connsiteX197" fmla="*/ 3697463 w 5362575"/>
              <a:gd name="connsiteY197" fmla="*/ 5214702 h 6858000"/>
              <a:gd name="connsiteX198" fmla="*/ 3724204 w 5362575"/>
              <a:gd name="connsiteY198" fmla="*/ 5180923 h 6858000"/>
              <a:gd name="connsiteX199" fmla="*/ 3750946 w 5362575"/>
              <a:gd name="connsiteY199" fmla="*/ 5145737 h 6858000"/>
              <a:gd name="connsiteX200" fmla="*/ 3777687 w 5362575"/>
              <a:gd name="connsiteY200" fmla="*/ 5110551 h 6858000"/>
              <a:gd name="connsiteX201" fmla="*/ 3804429 w 5362575"/>
              <a:gd name="connsiteY201" fmla="*/ 5076772 h 6858000"/>
              <a:gd name="connsiteX202" fmla="*/ 3832578 w 5362575"/>
              <a:gd name="connsiteY202" fmla="*/ 5044401 h 6858000"/>
              <a:gd name="connsiteX203" fmla="*/ 3864949 w 5362575"/>
              <a:gd name="connsiteY203" fmla="*/ 5016252 h 6858000"/>
              <a:gd name="connsiteX204" fmla="*/ 3895913 w 5362575"/>
              <a:gd name="connsiteY204" fmla="*/ 4990918 h 6858000"/>
              <a:gd name="connsiteX205" fmla="*/ 3931099 w 5362575"/>
              <a:gd name="connsiteY205" fmla="*/ 4971214 h 6858000"/>
              <a:gd name="connsiteX206" fmla="*/ 3969100 w 5362575"/>
              <a:gd name="connsiteY206" fmla="*/ 4954324 h 6858000"/>
              <a:gd name="connsiteX207" fmla="*/ 4009916 w 5362575"/>
              <a:gd name="connsiteY207" fmla="*/ 4940250 h 6858000"/>
              <a:gd name="connsiteX208" fmla="*/ 4052139 w 5362575"/>
              <a:gd name="connsiteY208" fmla="*/ 4927583 h 6858000"/>
              <a:gd name="connsiteX209" fmla="*/ 4094363 w 5362575"/>
              <a:gd name="connsiteY209" fmla="*/ 4916323 h 6858000"/>
              <a:gd name="connsiteX210" fmla="*/ 4137993 w 5362575"/>
              <a:gd name="connsiteY210" fmla="*/ 4905064 h 6858000"/>
              <a:gd name="connsiteX211" fmla="*/ 4178809 w 5362575"/>
              <a:gd name="connsiteY211" fmla="*/ 4892397 h 6858000"/>
              <a:gd name="connsiteX212" fmla="*/ 4219625 w 5362575"/>
              <a:gd name="connsiteY212" fmla="*/ 4878322 h 6858000"/>
              <a:gd name="connsiteX213" fmla="*/ 4257626 w 5362575"/>
              <a:gd name="connsiteY213" fmla="*/ 4861433 h 6858000"/>
              <a:gd name="connsiteX214" fmla="*/ 4291405 w 5362575"/>
              <a:gd name="connsiteY214" fmla="*/ 4840321 h 6858000"/>
              <a:gd name="connsiteX215" fmla="*/ 4322369 w 5362575"/>
              <a:gd name="connsiteY215" fmla="*/ 4814987 h 6858000"/>
              <a:gd name="connsiteX216" fmla="*/ 4347703 w 5362575"/>
              <a:gd name="connsiteY216" fmla="*/ 4784024 h 6858000"/>
              <a:gd name="connsiteX217" fmla="*/ 4368815 w 5362575"/>
              <a:gd name="connsiteY217" fmla="*/ 4750245 h 6858000"/>
              <a:gd name="connsiteX218" fmla="*/ 4385704 w 5362575"/>
              <a:gd name="connsiteY218" fmla="*/ 4712244 h 6858000"/>
              <a:gd name="connsiteX219" fmla="*/ 4399778 w 5362575"/>
              <a:gd name="connsiteY219" fmla="*/ 4671428 h 6858000"/>
              <a:gd name="connsiteX220" fmla="*/ 4412445 w 5362575"/>
              <a:gd name="connsiteY220" fmla="*/ 4630612 h 6858000"/>
              <a:gd name="connsiteX221" fmla="*/ 4423705 w 5362575"/>
              <a:gd name="connsiteY221" fmla="*/ 4586981 h 6858000"/>
              <a:gd name="connsiteX222" fmla="*/ 4434964 w 5362575"/>
              <a:gd name="connsiteY222" fmla="*/ 4544758 h 6858000"/>
              <a:gd name="connsiteX223" fmla="*/ 4447632 w 5362575"/>
              <a:gd name="connsiteY223" fmla="*/ 4502534 h 6858000"/>
              <a:gd name="connsiteX224" fmla="*/ 4461706 w 5362575"/>
              <a:gd name="connsiteY224" fmla="*/ 4461718 h 6858000"/>
              <a:gd name="connsiteX225" fmla="*/ 4478595 w 5362575"/>
              <a:gd name="connsiteY225" fmla="*/ 4423717 h 6858000"/>
              <a:gd name="connsiteX226" fmla="*/ 4498300 w 5362575"/>
              <a:gd name="connsiteY226" fmla="*/ 4388531 h 6858000"/>
              <a:gd name="connsiteX227" fmla="*/ 4523634 w 5362575"/>
              <a:gd name="connsiteY227" fmla="*/ 4357567 h 6858000"/>
              <a:gd name="connsiteX228" fmla="*/ 4551782 w 5362575"/>
              <a:gd name="connsiteY228" fmla="*/ 4325196 h 6858000"/>
              <a:gd name="connsiteX229" fmla="*/ 4584154 w 5362575"/>
              <a:gd name="connsiteY229" fmla="*/ 4297047 h 6858000"/>
              <a:gd name="connsiteX230" fmla="*/ 4617933 w 5362575"/>
              <a:gd name="connsiteY230" fmla="*/ 4270306 h 6858000"/>
              <a:gd name="connsiteX231" fmla="*/ 4654526 w 5362575"/>
              <a:gd name="connsiteY231" fmla="*/ 4243564 h 6858000"/>
              <a:gd name="connsiteX232" fmla="*/ 4689712 w 5362575"/>
              <a:gd name="connsiteY232" fmla="*/ 4216823 h 6858000"/>
              <a:gd name="connsiteX233" fmla="*/ 4723491 w 5362575"/>
              <a:gd name="connsiteY233" fmla="*/ 4190081 h 6858000"/>
              <a:gd name="connsiteX234" fmla="*/ 4755862 w 5362575"/>
              <a:gd name="connsiteY234" fmla="*/ 4160525 h 6858000"/>
              <a:gd name="connsiteX235" fmla="*/ 4784011 w 5362575"/>
              <a:gd name="connsiteY235" fmla="*/ 4130969 h 6858000"/>
              <a:gd name="connsiteX236" fmla="*/ 4807938 w 5362575"/>
              <a:gd name="connsiteY236" fmla="*/ 4097190 h 6858000"/>
              <a:gd name="connsiteX237" fmla="*/ 4826235 w 5362575"/>
              <a:gd name="connsiteY237" fmla="*/ 4062004 h 6858000"/>
              <a:gd name="connsiteX238" fmla="*/ 4838902 w 5362575"/>
              <a:gd name="connsiteY238" fmla="*/ 4019781 h 6858000"/>
              <a:gd name="connsiteX239" fmla="*/ 4844531 w 5362575"/>
              <a:gd name="connsiteY239" fmla="*/ 3976150 h 6858000"/>
              <a:gd name="connsiteX240" fmla="*/ 4845939 w 5362575"/>
              <a:gd name="connsiteY240" fmla="*/ 3931111 h 6858000"/>
              <a:gd name="connsiteX241" fmla="*/ 4841716 w 5362575"/>
              <a:gd name="connsiteY241" fmla="*/ 3883258 h 6858000"/>
              <a:gd name="connsiteX242" fmla="*/ 4836087 w 5362575"/>
              <a:gd name="connsiteY242" fmla="*/ 3835405 h 6858000"/>
              <a:gd name="connsiteX243" fmla="*/ 4829049 w 5362575"/>
              <a:gd name="connsiteY243" fmla="*/ 3787552 h 6858000"/>
              <a:gd name="connsiteX244" fmla="*/ 4823420 w 5362575"/>
              <a:gd name="connsiteY244" fmla="*/ 3739699 h 6858000"/>
              <a:gd name="connsiteX245" fmla="*/ 4820605 w 5362575"/>
              <a:gd name="connsiteY245" fmla="*/ 3691846 h 6858000"/>
              <a:gd name="connsiteX246" fmla="*/ 4820605 w 5362575"/>
              <a:gd name="connsiteY246" fmla="*/ 3645400 h 6858000"/>
              <a:gd name="connsiteX247" fmla="*/ 4826235 w 5362575"/>
              <a:gd name="connsiteY247" fmla="*/ 3601769 h 6858000"/>
              <a:gd name="connsiteX248" fmla="*/ 4837494 w 5362575"/>
              <a:gd name="connsiteY248" fmla="*/ 3558138 h 6858000"/>
              <a:gd name="connsiteX249" fmla="*/ 4854383 w 5362575"/>
              <a:gd name="connsiteY249" fmla="*/ 3517322 h 6858000"/>
              <a:gd name="connsiteX250" fmla="*/ 4876903 w 5362575"/>
              <a:gd name="connsiteY250" fmla="*/ 3475099 h 6858000"/>
              <a:gd name="connsiteX251" fmla="*/ 4899422 w 5362575"/>
              <a:gd name="connsiteY251" fmla="*/ 3432876 h 6858000"/>
              <a:gd name="connsiteX252" fmla="*/ 4924756 w 5362575"/>
              <a:gd name="connsiteY252" fmla="*/ 3390652 h 6858000"/>
              <a:gd name="connsiteX253" fmla="*/ 4948682 w 5362575"/>
              <a:gd name="connsiteY253" fmla="*/ 3349836 h 6858000"/>
              <a:gd name="connsiteX254" fmla="*/ 4969794 w 5362575"/>
              <a:gd name="connsiteY254" fmla="*/ 3306206 h 6858000"/>
              <a:gd name="connsiteX255" fmla="*/ 4986683 w 5362575"/>
              <a:gd name="connsiteY255" fmla="*/ 3263982 h 6858000"/>
              <a:gd name="connsiteX256" fmla="*/ 4997943 w 5362575"/>
              <a:gd name="connsiteY256" fmla="*/ 3220351 h 6858000"/>
              <a:gd name="connsiteX257" fmla="*/ 5002165 w 5362575"/>
              <a:gd name="connsiteY257" fmla="*/ 3175313 h 6858000"/>
              <a:gd name="connsiteX258" fmla="*/ 4997943 w 5362575"/>
              <a:gd name="connsiteY258" fmla="*/ 3130275 h 6858000"/>
              <a:gd name="connsiteX259" fmla="*/ 4986683 w 5362575"/>
              <a:gd name="connsiteY259" fmla="*/ 3086644 h 6858000"/>
              <a:gd name="connsiteX260" fmla="*/ 4969794 w 5362575"/>
              <a:gd name="connsiteY260" fmla="*/ 3044421 h 6858000"/>
              <a:gd name="connsiteX261" fmla="*/ 4948682 w 5362575"/>
              <a:gd name="connsiteY261" fmla="*/ 3000790 h 6858000"/>
              <a:gd name="connsiteX262" fmla="*/ 4924756 w 5362575"/>
              <a:gd name="connsiteY262" fmla="*/ 2959974 h 6858000"/>
              <a:gd name="connsiteX263" fmla="*/ 4899422 w 5362575"/>
              <a:gd name="connsiteY263" fmla="*/ 2917751 h 6858000"/>
              <a:gd name="connsiteX264" fmla="*/ 4876903 w 5362575"/>
              <a:gd name="connsiteY264" fmla="*/ 2875527 h 6858000"/>
              <a:gd name="connsiteX265" fmla="*/ 4854383 w 5362575"/>
              <a:gd name="connsiteY265" fmla="*/ 2833304 h 6858000"/>
              <a:gd name="connsiteX266" fmla="*/ 4837494 w 5362575"/>
              <a:gd name="connsiteY266" fmla="*/ 2792488 h 6858000"/>
              <a:gd name="connsiteX267" fmla="*/ 4826235 w 5362575"/>
              <a:gd name="connsiteY267" fmla="*/ 2748857 h 6858000"/>
              <a:gd name="connsiteX268" fmla="*/ 4820605 w 5362575"/>
              <a:gd name="connsiteY268" fmla="*/ 2705226 h 6858000"/>
              <a:gd name="connsiteX269" fmla="*/ 4820605 w 5362575"/>
              <a:gd name="connsiteY269" fmla="*/ 2658781 h 6858000"/>
              <a:gd name="connsiteX270" fmla="*/ 4823420 w 5362575"/>
              <a:gd name="connsiteY270" fmla="*/ 2610927 h 6858000"/>
              <a:gd name="connsiteX271" fmla="*/ 4829049 w 5362575"/>
              <a:gd name="connsiteY271" fmla="*/ 2563074 h 6858000"/>
              <a:gd name="connsiteX272" fmla="*/ 4836087 w 5362575"/>
              <a:gd name="connsiteY272" fmla="*/ 2515221 h 6858000"/>
              <a:gd name="connsiteX273" fmla="*/ 4841716 w 5362575"/>
              <a:gd name="connsiteY273" fmla="*/ 2467368 h 6858000"/>
              <a:gd name="connsiteX274" fmla="*/ 4845939 w 5362575"/>
              <a:gd name="connsiteY274" fmla="*/ 2419515 h 6858000"/>
              <a:gd name="connsiteX275" fmla="*/ 4844531 w 5362575"/>
              <a:gd name="connsiteY275" fmla="*/ 2374477 h 6858000"/>
              <a:gd name="connsiteX276" fmla="*/ 4838902 w 5362575"/>
              <a:gd name="connsiteY276" fmla="*/ 2330846 h 6858000"/>
              <a:gd name="connsiteX277" fmla="*/ 4826235 w 5362575"/>
              <a:gd name="connsiteY277" fmla="*/ 2288622 h 6858000"/>
              <a:gd name="connsiteX278" fmla="*/ 4807938 w 5362575"/>
              <a:gd name="connsiteY278" fmla="*/ 2253436 h 6858000"/>
              <a:gd name="connsiteX279" fmla="*/ 4784011 w 5362575"/>
              <a:gd name="connsiteY279" fmla="*/ 2219658 h 6858000"/>
              <a:gd name="connsiteX280" fmla="*/ 4755862 w 5362575"/>
              <a:gd name="connsiteY280" fmla="*/ 2190101 h 6858000"/>
              <a:gd name="connsiteX281" fmla="*/ 4723491 w 5362575"/>
              <a:gd name="connsiteY281" fmla="*/ 2160545 h 6858000"/>
              <a:gd name="connsiteX282" fmla="*/ 4689712 w 5362575"/>
              <a:gd name="connsiteY282" fmla="*/ 2133803 h 6858000"/>
              <a:gd name="connsiteX283" fmla="*/ 4654526 w 5362575"/>
              <a:gd name="connsiteY283" fmla="*/ 2107062 h 6858000"/>
              <a:gd name="connsiteX284" fmla="*/ 4617933 w 5362575"/>
              <a:gd name="connsiteY284" fmla="*/ 2080320 h 6858000"/>
              <a:gd name="connsiteX285" fmla="*/ 4584154 w 5362575"/>
              <a:gd name="connsiteY285" fmla="*/ 2053579 h 6858000"/>
              <a:gd name="connsiteX286" fmla="*/ 4551782 w 5362575"/>
              <a:gd name="connsiteY286" fmla="*/ 2025430 h 6858000"/>
              <a:gd name="connsiteX287" fmla="*/ 4523634 w 5362575"/>
              <a:gd name="connsiteY287" fmla="*/ 1993059 h 6858000"/>
              <a:gd name="connsiteX288" fmla="*/ 4498300 w 5362575"/>
              <a:gd name="connsiteY288" fmla="*/ 1962095 h 6858000"/>
              <a:gd name="connsiteX289" fmla="*/ 4478595 w 5362575"/>
              <a:gd name="connsiteY289" fmla="*/ 1926909 h 6858000"/>
              <a:gd name="connsiteX290" fmla="*/ 4461706 w 5362575"/>
              <a:gd name="connsiteY290" fmla="*/ 1888908 h 6858000"/>
              <a:gd name="connsiteX291" fmla="*/ 4447632 w 5362575"/>
              <a:gd name="connsiteY291" fmla="*/ 1848092 h 6858000"/>
              <a:gd name="connsiteX292" fmla="*/ 4434964 w 5362575"/>
              <a:gd name="connsiteY292" fmla="*/ 1805868 h 6858000"/>
              <a:gd name="connsiteX293" fmla="*/ 4423705 w 5362575"/>
              <a:gd name="connsiteY293" fmla="*/ 1763645 h 6858000"/>
              <a:gd name="connsiteX294" fmla="*/ 4412445 w 5362575"/>
              <a:gd name="connsiteY294" fmla="*/ 1720014 h 6858000"/>
              <a:gd name="connsiteX295" fmla="*/ 4399778 w 5362575"/>
              <a:gd name="connsiteY295" fmla="*/ 1679198 h 6858000"/>
              <a:gd name="connsiteX296" fmla="*/ 4385704 w 5362575"/>
              <a:gd name="connsiteY296" fmla="*/ 1638382 h 6858000"/>
              <a:gd name="connsiteX297" fmla="*/ 4368815 w 5362575"/>
              <a:gd name="connsiteY297" fmla="*/ 1600381 h 6858000"/>
              <a:gd name="connsiteX298" fmla="*/ 4347703 w 5362575"/>
              <a:gd name="connsiteY298" fmla="*/ 1566603 h 6858000"/>
              <a:gd name="connsiteX299" fmla="*/ 4322369 w 5362575"/>
              <a:gd name="connsiteY299" fmla="*/ 1535639 h 6858000"/>
              <a:gd name="connsiteX300" fmla="*/ 4291405 w 5362575"/>
              <a:gd name="connsiteY300" fmla="*/ 1510305 h 6858000"/>
              <a:gd name="connsiteX301" fmla="*/ 4257626 w 5362575"/>
              <a:gd name="connsiteY301" fmla="*/ 1489193 h 6858000"/>
              <a:gd name="connsiteX302" fmla="*/ 4219625 w 5362575"/>
              <a:gd name="connsiteY302" fmla="*/ 1472304 h 6858000"/>
              <a:gd name="connsiteX303" fmla="*/ 4178809 w 5362575"/>
              <a:gd name="connsiteY303" fmla="*/ 1458229 h 6858000"/>
              <a:gd name="connsiteX304" fmla="*/ 4137993 w 5362575"/>
              <a:gd name="connsiteY304" fmla="*/ 1445562 h 6858000"/>
              <a:gd name="connsiteX305" fmla="*/ 4094363 w 5362575"/>
              <a:gd name="connsiteY305" fmla="*/ 1434303 h 6858000"/>
              <a:gd name="connsiteX306" fmla="*/ 4052139 w 5362575"/>
              <a:gd name="connsiteY306" fmla="*/ 1423043 h 6858000"/>
              <a:gd name="connsiteX307" fmla="*/ 4009916 w 5362575"/>
              <a:gd name="connsiteY307" fmla="*/ 1410376 h 6858000"/>
              <a:gd name="connsiteX308" fmla="*/ 3969100 w 5362575"/>
              <a:gd name="connsiteY308" fmla="*/ 1396302 h 6858000"/>
              <a:gd name="connsiteX309" fmla="*/ 3931099 w 5362575"/>
              <a:gd name="connsiteY309" fmla="*/ 1379412 h 6858000"/>
              <a:gd name="connsiteX310" fmla="*/ 3895913 w 5362575"/>
              <a:gd name="connsiteY310" fmla="*/ 1359708 h 6858000"/>
              <a:gd name="connsiteX311" fmla="*/ 3864949 w 5362575"/>
              <a:gd name="connsiteY311" fmla="*/ 1334374 h 6858000"/>
              <a:gd name="connsiteX312" fmla="*/ 3832578 w 5362575"/>
              <a:gd name="connsiteY312" fmla="*/ 1306225 h 6858000"/>
              <a:gd name="connsiteX313" fmla="*/ 3804429 w 5362575"/>
              <a:gd name="connsiteY313" fmla="*/ 1273854 h 6858000"/>
              <a:gd name="connsiteX314" fmla="*/ 3777687 w 5362575"/>
              <a:gd name="connsiteY314" fmla="*/ 1240075 h 6858000"/>
              <a:gd name="connsiteX315" fmla="*/ 3750946 w 5362575"/>
              <a:gd name="connsiteY315" fmla="*/ 1204889 h 6858000"/>
              <a:gd name="connsiteX316" fmla="*/ 3724204 w 5362575"/>
              <a:gd name="connsiteY316" fmla="*/ 1169703 h 6858000"/>
              <a:gd name="connsiteX317" fmla="*/ 3697463 w 5362575"/>
              <a:gd name="connsiteY317" fmla="*/ 1135924 h 6858000"/>
              <a:gd name="connsiteX318" fmla="*/ 3667907 w 5362575"/>
              <a:gd name="connsiteY318" fmla="*/ 1103553 h 6858000"/>
              <a:gd name="connsiteX319" fmla="*/ 3638350 w 5362575"/>
              <a:gd name="connsiteY319" fmla="*/ 1075404 h 6858000"/>
              <a:gd name="connsiteX320" fmla="*/ 3604572 w 5362575"/>
              <a:gd name="connsiteY320" fmla="*/ 1051478 h 6858000"/>
              <a:gd name="connsiteX321" fmla="*/ 3569385 w 5362575"/>
              <a:gd name="connsiteY321" fmla="*/ 1033181 h 6858000"/>
              <a:gd name="connsiteX322" fmla="*/ 3527162 w 5362575"/>
              <a:gd name="connsiteY322" fmla="*/ 1020514 h 6858000"/>
              <a:gd name="connsiteX323" fmla="*/ 3483531 w 5362575"/>
              <a:gd name="connsiteY323" fmla="*/ 1014884 h 6858000"/>
              <a:gd name="connsiteX324" fmla="*/ 3438493 w 5362575"/>
              <a:gd name="connsiteY324" fmla="*/ 1013477 h 6858000"/>
              <a:gd name="connsiteX325" fmla="*/ 3390640 w 5362575"/>
              <a:gd name="connsiteY325" fmla="*/ 1017699 h 6858000"/>
              <a:gd name="connsiteX326" fmla="*/ 3342787 w 5362575"/>
              <a:gd name="connsiteY326" fmla="*/ 1023329 h 6858000"/>
              <a:gd name="connsiteX327" fmla="*/ 3294933 w 5362575"/>
              <a:gd name="connsiteY327" fmla="*/ 1030366 h 6858000"/>
              <a:gd name="connsiteX328" fmla="*/ 3247080 w 5362575"/>
              <a:gd name="connsiteY328" fmla="*/ 1035996 h 6858000"/>
              <a:gd name="connsiteX329" fmla="*/ 3199227 w 5362575"/>
              <a:gd name="connsiteY329" fmla="*/ 1038811 h 6858000"/>
              <a:gd name="connsiteX330" fmla="*/ 3152781 w 5362575"/>
              <a:gd name="connsiteY330" fmla="*/ 1038811 h 6858000"/>
              <a:gd name="connsiteX331" fmla="*/ 3109151 w 5362575"/>
              <a:gd name="connsiteY331" fmla="*/ 1033181 h 6858000"/>
              <a:gd name="connsiteX332" fmla="*/ 3064112 w 5362575"/>
              <a:gd name="connsiteY332" fmla="*/ 1021921 h 6858000"/>
              <a:gd name="connsiteX333" fmla="*/ 3023296 w 5362575"/>
              <a:gd name="connsiteY333" fmla="*/ 1005032 h 6858000"/>
              <a:gd name="connsiteX334" fmla="*/ 2981073 w 5362575"/>
              <a:gd name="connsiteY334" fmla="*/ 982513 h 6858000"/>
              <a:gd name="connsiteX335" fmla="*/ 2938850 w 5362575"/>
              <a:gd name="connsiteY335" fmla="*/ 959994 h 6858000"/>
              <a:gd name="connsiteX336" fmla="*/ 2896626 w 5362575"/>
              <a:gd name="connsiteY336" fmla="*/ 934660 h 6858000"/>
              <a:gd name="connsiteX337" fmla="*/ 2855810 w 5362575"/>
              <a:gd name="connsiteY337" fmla="*/ 910733 h 6858000"/>
              <a:gd name="connsiteX338" fmla="*/ 2812180 w 5362575"/>
              <a:gd name="connsiteY338" fmla="*/ 889621 h 6858000"/>
              <a:gd name="connsiteX339" fmla="*/ 2769956 w 5362575"/>
              <a:gd name="connsiteY339" fmla="*/ 872732 h 6858000"/>
              <a:gd name="connsiteX340" fmla="*/ 2726325 w 5362575"/>
              <a:gd name="connsiteY340" fmla="*/ 861472 h 6858000"/>
              <a:gd name="connsiteX341" fmla="*/ 2681287 w 5362575"/>
              <a:gd name="connsiteY341" fmla="*/ 857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5362575" h="6858000">
                <a:moveTo>
                  <a:pt x="0" y="0"/>
                </a:moveTo>
                <a:lnTo>
                  <a:pt x="5362575" y="0"/>
                </a:lnTo>
                <a:lnTo>
                  <a:pt x="5362575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681287" y="857250"/>
                </a:moveTo>
                <a:lnTo>
                  <a:pt x="2636249" y="861472"/>
                </a:lnTo>
                <a:lnTo>
                  <a:pt x="2592618" y="872732"/>
                </a:lnTo>
                <a:lnTo>
                  <a:pt x="2550395" y="889621"/>
                </a:lnTo>
                <a:lnTo>
                  <a:pt x="2506764" y="910733"/>
                </a:lnTo>
                <a:lnTo>
                  <a:pt x="2465948" y="934660"/>
                </a:lnTo>
                <a:lnTo>
                  <a:pt x="2423725" y="959994"/>
                </a:lnTo>
                <a:lnTo>
                  <a:pt x="2381501" y="982513"/>
                </a:lnTo>
                <a:lnTo>
                  <a:pt x="2339278" y="1005032"/>
                </a:lnTo>
                <a:lnTo>
                  <a:pt x="2297055" y="1021921"/>
                </a:lnTo>
                <a:lnTo>
                  <a:pt x="2253424" y="1033181"/>
                </a:lnTo>
                <a:lnTo>
                  <a:pt x="2209793" y="1038811"/>
                </a:lnTo>
                <a:lnTo>
                  <a:pt x="2163347" y="1038811"/>
                </a:lnTo>
                <a:lnTo>
                  <a:pt x="2115494" y="1035996"/>
                </a:lnTo>
                <a:lnTo>
                  <a:pt x="2067641" y="1030366"/>
                </a:lnTo>
                <a:lnTo>
                  <a:pt x="2019788" y="1023329"/>
                </a:lnTo>
                <a:lnTo>
                  <a:pt x="1971934" y="1017699"/>
                </a:lnTo>
                <a:lnTo>
                  <a:pt x="1924081" y="1013477"/>
                </a:lnTo>
                <a:lnTo>
                  <a:pt x="1879043" y="1014884"/>
                </a:lnTo>
                <a:lnTo>
                  <a:pt x="1835412" y="1020514"/>
                </a:lnTo>
                <a:lnTo>
                  <a:pt x="1793189" y="1033181"/>
                </a:lnTo>
                <a:lnTo>
                  <a:pt x="1758003" y="1051478"/>
                </a:lnTo>
                <a:lnTo>
                  <a:pt x="1724224" y="1075404"/>
                </a:lnTo>
                <a:lnTo>
                  <a:pt x="1694668" y="1103553"/>
                </a:lnTo>
                <a:lnTo>
                  <a:pt x="1665111" y="1135924"/>
                </a:lnTo>
                <a:lnTo>
                  <a:pt x="1638370" y="1169703"/>
                </a:lnTo>
                <a:lnTo>
                  <a:pt x="1611628" y="1204889"/>
                </a:lnTo>
                <a:lnTo>
                  <a:pt x="1584887" y="1240075"/>
                </a:lnTo>
                <a:lnTo>
                  <a:pt x="1558145" y="1273854"/>
                </a:lnTo>
                <a:lnTo>
                  <a:pt x="1529996" y="1306225"/>
                </a:lnTo>
                <a:lnTo>
                  <a:pt x="1497625" y="1334374"/>
                </a:lnTo>
                <a:lnTo>
                  <a:pt x="1466661" y="1359708"/>
                </a:lnTo>
                <a:lnTo>
                  <a:pt x="1431475" y="1379412"/>
                </a:lnTo>
                <a:lnTo>
                  <a:pt x="1393474" y="1396302"/>
                </a:lnTo>
                <a:lnTo>
                  <a:pt x="1352658" y="1410376"/>
                </a:lnTo>
                <a:lnTo>
                  <a:pt x="1310435" y="1423043"/>
                </a:lnTo>
                <a:lnTo>
                  <a:pt x="1268212" y="1434303"/>
                </a:lnTo>
                <a:lnTo>
                  <a:pt x="1224581" y="1445562"/>
                </a:lnTo>
                <a:lnTo>
                  <a:pt x="1183765" y="1458229"/>
                </a:lnTo>
                <a:lnTo>
                  <a:pt x="1142949" y="1472304"/>
                </a:lnTo>
                <a:lnTo>
                  <a:pt x="1104948" y="1489193"/>
                </a:lnTo>
                <a:lnTo>
                  <a:pt x="1071169" y="1510305"/>
                </a:lnTo>
                <a:lnTo>
                  <a:pt x="1040205" y="1535639"/>
                </a:lnTo>
                <a:lnTo>
                  <a:pt x="1014871" y="1566603"/>
                </a:lnTo>
                <a:lnTo>
                  <a:pt x="993760" y="1600381"/>
                </a:lnTo>
                <a:lnTo>
                  <a:pt x="976870" y="1638382"/>
                </a:lnTo>
                <a:lnTo>
                  <a:pt x="962796" y="1679198"/>
                </a:lnTo>
                <a:lnTo>
                  <a:pt x="950129" y="1720014"/>
                </a:lnTo>
                <a:lnTo>
                  <a:pt x="938869" y="1763645"/>
                </a:lnTo>
                <a:lnTo>
                  <a:pt x="927610" y="1805868"/>
                </a:lnTo>
                <a:lnTo>
                  <a:pt x="914943" y="1848092"/>
                </a:lnTo>
                <a:lnTo>
                  <a:pt x="900868" y="1888908"/>
                </a:lnTo>
                <a:lnTo>
                  <a:pt x="883979" y="1926909"/>
                </a:lnTo>
                <a:lnTo>
                  <a:pt x="864275" y="1962095"/>
                </a:lnTo>
                <a:lnTo>
                  <a:pt x="838941" y="1993059"/>
                </a:lnTo>
                <a:lnTo>
                  <a:pt x="810792" y="2025430"/>
                </a:lnTo>
                <a:lnTo>
                  <a:pt x="778420" y="2053579"/>
                </a:lnTo>
                <a:lnTo>
                  <a:pt x="743234" y="2080320"/>
                </a:lnTo>
                <a:lnTo>
                  <a:pt x="708048" y="2107062"/>
                </a:lnTo>
                <a:lnTo>
                  <a:pt x="672862" y="2133803"/>
                </a:lnTo>
                <a:lnTo>
                  <a:pt x="639083" y="2160545"/>
                </a:lnTo>
                <a:lnTo>
                  <a:pt x="606712" y="2190101"/>
                </a:lnTo>
                <a:lnTo>
                  <a:pt x="578563" y="2219658"/>
                </a:lnTo>
                <a:lnTo>
                  <a:pt x="554637" y="2253436"/>
                </a:lnTo>
                <a:lnTo>
                  <a:pt x="536340" y="2288622"/>
                </a:lnTo>
                <a:lnTo>
                  <a:pt x="523673" y="2330846"/>
                </a:lnTo>
                <a:lnTo>
                  <a:pt x="518043" y="2374477"/>
                </a:lnTo>
                <a:lnTo>
                  <a:pt x="516635" y="2419515"/>
                </a:lnTo>
                <a:lnTo>
                  <a:pt x="520858" y="2467368"/>
                </a:lnTo>
                <a:lnTo>
                  <a:pt x="526488" y="2515221"/>
                </a:lnTo>
                <a:lnTo>
                  <a:pt x="533525" y="2563074"/>
                </a:lnTo>
                <a:lnTo>
                  <a:pt x="539155" y="2610927"/>
                </a:lnTo>
                <a:lnTo>
                  <a:pt x="541970" y="2658781"/>
                </a:lnTo>
                <a:lnTo>
                  <a:pt x="541970" y="2705226"/>
                </a:lnTo>
                <a:lnTo>
                  <a:pt x="536340" y="2748857"/>
                </a:lnTo>
                <a:lnTo>
                  <a:pt x="525080" y="2792488"/>
                </a:lnTo>
                <a:lnTo>
                  <a:pt x="508191" y="2833304"/>
                </a:lnTo>
                <a:lnTo>
                  <a:pt x="487079" y="2875527"/>
                </a:lnTo>
                <a:lnTo>
                  <a:pt x="463153" y="2917751"/>
                </a:lnTo>
                <a:lnTo>
                  <a:pt x="437819" y="2959974"/>
                </a:lnTo>
                <a:lnTo>
                  <a:pt x="413892" y="3000790"/>
                </a:lnTo>
                <a:lnTo>
                  <a:pt x="392780" y="3044421"/>
                </a:lnTo>
                <a:lnTo>
                  <a:pt x="375891" y="3086644"/>
                </a:lnTo>
                <a:lnTo>
                  <a:pt x="364631" y="3130275"/>
                </a:lnTo>
                <a:lnTo>
                  <a:pt x="360409" y="3175313"/>
                </a:lnTo>
                <a:lnTo>
                  <a:pt x="364631" y="3220351"/>
                </a:lnTo>
                <a:lnTo>
                  <a:pt x="375891" y="3263982"/>
                </a:lnTo>
                <a:lnTo>
                  <a:pt x="392780" y="3306206"/>
                </a:lnTo>
                <a:lnTo>
                  <a:pt x="413892" y="3349836"/>
                </a:lnTo>
                <a:lnTo>
                  <a:pt x="437819" y="3390652"/>
                </a:lnTo>
                <a:lnTo>
                  <a:pt x="463153" y="3432876"/>
                </a:lnTo>
                <a:lnTo>
                  <a:pt x="487079" y="3475099"/>
                </a:lnTo>
                <a:lnTo>
                  <a:pt x="508191" y="3517322"/>
                </a:lnTo>
                <a:lnTo>
                  <a:pt x="525080" y="3558138"/>
                </a:lnTo>
                <a:lnTo>
                  <a:pt x="536340" y="3601769"/>
                </a:lnTo>
                <a:lnTo>
                  <a:pt x="541970" y="3645400"/>
                </a:lnTo>
                <a:lnTo>
                  <a:pt x="541970" y="3691846"/>
                </a:lnTo>
                <a:lnTo>
                  <a:pt x="539155" y="3739699"/>
                </a:lnTo>
                <a:lnTo>
                  <a:pt x="533525" y="3787552"/>
                </a:lnTo>
                <a:lnTo>
                  <a:pt x="526488" y="3835405"/>
                </a:lnTo>
                <a:lnTo>
                  <a:pt x="520858" y="3883258"/>
                </a:lnTo>
                <a:lnTo>
                  <a:pt x="516635" y="3931111"/>
                </a:lnTo>
                <a:lnTo>
                  <a:pt x="518043" y="3976150"/>
                </a:lnTo>
                <a:lnTo>
                  <a:pt x="523673" y="4019781"/>
                </a:lnTo>
                <a:lnTo>
                  <a:pt x="536340" y="4062004"/>
                </a:lnTo>
                <a:lnTo>
                  <a:pt x="554637" y="4097190"/>
                </a:lnTo>
                <a:lnTo>
                  <a:pt x="578563" y="4130969"/>
                </a:lnTo>
                <a:lnTo>
                  <a:pt x="606712" y="4160525"/>
                </a:lnTo>
                <a:lnTo>
                  <a:pt x="639083" y="4190081"/>
                </a:lnTo>
                <a:lnTo>
                  <a:pt x="672862" y="4216823"/>
                </a:lnTo>
                <a:lnTo>
                  <a:pt x="708048" y="4243564"/>
                </a:lnTo>
                <a:lnTo>
                  <a:pt x="743234" y="4270306"/>
                </a:lnTo>
                <a:lnTo>
                  <a:pt x="778420" y="4297047"/>
                </a:lnTo>
                <a:lnTo>
                  <a:pt x="810792" y="4325196"/>
                </a:lnTo>
                <a:lnTo>
                  <a:pt x="838941" y="4357567"/>
                </a:lnTo>
                <a:lnTo>
                  <a:pt x="864275" y="4388531"/>
                </a:lnTo>
                <a:lnTo>
                  <a:pt x="883979" y="4423717"/>
                </a:lnTo>
                <a:lnTo>
                  <a:pt x="900868" y="4461718"/>
                </a:lnTo>
                <a:lnTo>
                  <a:pt x="914943" y="4502534"/>
                </a:lnTo>
                <a:lnTo>
                  <a:pt x="927610" y="4544758"/>
                </a:lnTo>
                <a:lnTo>
                  <a:pt x="938869" y="4586981"/>
                </a:lnTo>
                <a:lnTo>
                  <a:pt x="950129" y="4630612"/>
                </a:lnTo>
                <a:lnTo>
                  <a:pt x="962796" y="4671428"/>
                </a:lnTo>
                <a:lnTo>
                  <a:pt x="976870" y="4712244"/>
                </a:lnTo>
                <a:lnTo>
                  <a:pt x="993760" y="4750245"/>
                </a:lnTo>
                <a:lnTo>
                  <a:pt x="1014871" y="4784024"/>
                </a:lnTo>
                <a:lnTo>
                  <a:pt x="1040205" y="4814987"/>
                </a:lnTo>
                <a:lnTo>
                  <a:pt x="1071169" y="4840321"/>
                </a:lnTo>
                <a:lnTo>
                  <a:pt x="1104948" y="4861433"/>
                </a:lnTo>
                <a:lnTo>
                  <a:pt x="1142949" y="4878322"/>
                </a:lnTo>
                <a:lnTo>
                  <a:pt x="1183765" y="4892397"/>
                </a:lnTo>
                <a:lnTo>
                  <a:pt x="1224581" y="4905064"/>
                </a:lnTo>
                <a:lnTo>
                  <a:pt x="1268212" y="4916323"/>
                </a:lnTo>
                <a:lnTo>
                  <a:pt x="1310435" y="4927583"/>
                </a:lnTo>
                <a:lnTo>
                  <a:pt x="1352658" y="4940250"/>
                </a:lnTo>
                <a:lnTo>
                  <a:pt x="1393474" y="4954324"/>
                </a:lnTo>
                <a:lnTo>
                  <a:pt x="1431475" y="4971214"/>
                </a:lnTo>
                <a:lnTo>
                  <a:pt x="1466661" y="4990918"/>
                </a:lnTo>
                <a:lnTo>
                  <a:pt x="1497625" y="5016252"/>
                </a:lnTo>
                <a:lnTo>
                  <a:pt x="1529996" y="5044401"/>
                </a:lnTo>
                <a:lnTo>
                  <a:pt x="1558145" y="5076772"/>
                </a:lnTo>
                <a:lnTo>
                  <a:pt x="1584887" y="5110551"/>
                </a:lnTo>
                <a:lnTo>
                  <a:pt x="1611628" y="5145737"/>
                </a:lnTo>
                <a:lnTo>
                  <a:pt x="1638370" y="5180923"/>
                </a:lnTo>
                <a:lnTo>
                  <a:pt x="1665111" y="5214702"/>
                </a:lnTo>
                <a:lnTo>
                  <a:pt x="1694668" y="5247073"/>
                </a:lnTo>
                <a:lnTo>
                  <a:pt x="1724224" y="5275222"/>
                </a:lnTo>
                <a:lnTo>
                  <a:pt x="1758003" y="5299149"/>
                </a:lnTo>
                <a:lnTo>
                  <a:pt x="1793189" y="5317446"/>
                </a:lnTo>
                <a:lnTo>
                  <a:pt x="1835412" y="5330113"/>
                </a:lnTo>
                <a:lnTo>
                  <a:pt x="1879043" y="5335742"/>
                </a:lnTo>
                <a:lnTo>
                  <a:pt x="1924081" y="5337150"/>
                </a:lnTo>
                <a:lnTo>
                  <a:pt x="1971934" y="5332927"/>
                </a:lnTo>
                <a:lnTo>
                  <a:pt x="2019788" y="5327298"/>
                </a:lnTo>
                <a:lnTo>
                  <a:pt x="2067641" y="5320260"/>
                </a:lnTo>
                <a:lnTo>
                  <a:pt x="2115494" y="5314631"/>
                </a:lnTo>
                <a:lnTo>
                  <a:pt x="2163347" y="5311816"/>
                </a:lnTo>
                <a:lnTo>
                  <a:pt x="2209793" y="5311816"/>
                </a:lnTo>
                <a:lnTo>
                  <a:pt x="2253424" y="5317446"/>
                </a:lnTo>
                <a:lnTo>
                  <a:pt x="2297055" y="5328705"/>
                </a:lnTo>
                <a:lnTo>
                  <a:pt x="2339278" y="5345594"/>
                </a:lnTo>
                <a:lnTo>
                  <a:pt x="2381501" y="5368114"/>
                </a:lnTo>
                <a:lnTo>
                  <a:pt x="2423725" y="5390633"/>
                </a:lnTo>
                <a:lnTo>
                  <a:pt x="2465948" y="5415967"/>
                </a:lnTo>
                <a:lnTo>
                  <a:pt x="2506764" y="5439893"/>
                </a:lnTo>
                <a:lnTo>
                  <a:pt x="2550395" y="5461005"/>
                </a:lnTo>
                <a:lnTo>
                  <a:pt x="2592618" y="5477894"/>
                </a:lnTo>
                <a:lnTo>
                  <a:pt x="2636249" y="5489154"/>
                </a:lnTo>
                <a:lnTo>
                  <a:pt x="2681287" y="5493376"/>
                </a:lnTo>
                <a:lnTo>
                  <a:pt x="2726325" y="5489154"/>
                </a:lnTo>
                <a:lnTo>
                  <a:pt x="2769956" y="5477894"/>
                </a:lnTo>
                <a:lnTo>
                  <a:pt x="2812180" y="5461005"/>
                </a:lnTo>
                <a:lnTo>
                  <a:pt x="2855810" y="5439893"/>
                </a:lnTo>
                <a:lnTo>
                  <a:pt x="2896626" y="5415967"/>
                </a:lnTo>
                <a:lnTo>
                  <a:pt x="2938850" y="5390633"/>
                </a:lnTo>
                <a:lnTo>
                  <a:pt x="2981073" y="5368114"/>
                </a:lnTo>
                <a:lnTo>
                  <a:pt x="3023296" y="5345594"/>
                </a:lnTo>
                <a:lnTo>
                  <a:pt x="3064112" y="5328705"/>
                </a:lnTo>
                <a:lnTo>
                  <a:pt x="3109151" y="5317446"/>
                </a:lnTo>
                <a:lnTo>
                  <a:pt x="3152781" y="5311816"/>
                </a:lnTo>
                <a:lnTo>
                  <a:pt x="3199227" y="5311816"/>
                </a:lnTo>
                <a:lnTo>
                  <a:pt x="3247080" y="5314631"/>
                </a:lnTo>
                <a:lnTo>
                  <a:pt x="3294933" y="5320260"/>
                </a:lnTo>
                <a:lnTo>
                  <a:pt x="3342787" y="5327298"/>
                </a:lnTo>
                <a:lnTo>
                  <a:pt x="3390640" y="5332927"/>
                </a:lnTo>
                <a:lnTo>
                  <a:pt x="3438493" y="5337150"/>
                </a:lnTo>
                <a:lnTo>
                  <a:pt x="3483531" y="5335742"/>
                </a:lnTo>
                <a:lnTo>
                  <a:pt x="3527162" y="5330113"/>
                </a:lnTo>
                <a:lnTo>
                  <a:pt x="3569385" y="5317446"/>
                </a:lnTo>
                <a:lnTo>
                  <a:pt x="3604572" y="5299149"/>
                </a:lnTo>
                <a:lnTo>
                  <a:pt x="3638350" y="5275222"/>
                </a:lnTo>
                <a:lnTo>
                  <a:pt x="3667907" y="5247073"/>
                </a:lnTo>
                <a:lnTo>
                  <a:pt x="3697463" y="5214702"/>
                </a:lnTo>
                <a:lnTo>
                  <a:pt x="3724204" y="5180923"/>
                </a:lnTo>
                <a:lnTo>
                  <a:pt x="3750946" y="5145737"/>
                </a:lnTo>
                <a:lnTo>
                  <a:pt x="3777687" y="5110551"/>
                </a:lnTo>
                <a:lnTo>
                  <a:pt x="3804429" y="5076772"/>
                </a:lnTo>
                <a:lnTo>
                  <a:pt x="3832578" y="5044401"/>
                </a:lnTo>
                <a:lnTo>
                  <a:pt x="3864949" y="5016252"/>
                </a:lnTo>
                <a:lnTo>
                  <a:pt x="3895913" y="4990918"/>
                </a:lnTo>
                <a:lnTo>
                  <a:pt x="3931099" y="4971214"/>
                </a:lnTo>
                <a:lnTo>
                  <a:pt x="3969100" y="4954324"/>
                </a:lnTo>
                <a:lnTo>
                  <a:pt x="4009916" y="4940250"/>
                </a:lnTo>
                <a:lnTo>
                  <a:pt x="4052139" y="4927583"/>
                </a:lnTo>
                <a:lnTo>
                  <a:pt x="4094363" y="4916323"/>
                </a:lnTo>
                <a:lnTo>
                  <a:pt x="4137993" y="4905064"/>
                </a:lnTo>
                <a:lnTo>
                  <a:pt x="4178809" y="4892397"/>
                </a:lnTo>
                <a:lnTo>
                  <a:pt x="4219625" y="4878322"/>
                </a:lnTo>
                <a:lnTo>
                  <a:pt x="4257626" y="4861433"/>
                </a:lnTo>
                <a:lnTo>
                  <a:pt x="4291405" y="4840321"/>
                </a:lnTo>
                <a:lnTo>
                  <a:pt x="4322369" y="4814987"/>
                </a:lnTo>
                <a:lnTo>
                  <a:pt x="4347703" y="4784024"/>
                </a:lnTo>
                <a:lnTo>
                  <a:pt x="4368815" y="4750245"/>
                </a:lnTo>
                <a:lnTo>
                  <a:pt x="4385704" y="4712244"/>
                </a:lnTo>
                <a:lnTo>
                  <a:pt x="4399778" y="4671428"/>
                </a:lnTo>
                <a:lnTo>
                  <a:pt x="4412445" y="4630612"/>
                </a:lnTo>
                <a:lnTo>
                  <a:pt x="4423705" y="4586981"/>
                </a:lnTo>
                <a:lnTo>
                  <a:pt x="4434964" y="4544758"/>
                </a:lnTo>
                <a:lnTo>
                  <a:pt x="4447632" y="4502534"/>
                </a:lnTo>
                <a:lnTo>
                  <a:pt x="4461706" y="4461718"/>
                </a:lnTo>
                <a:lnTo>
                  <a:pt x="4478595" y="4423717"/>
                </a:lnTo>
                <a:lnTo>
                  <a:pt x="4498300" y="4388531"/>
                </a:lnTo>
                <a:lnTo>
                  <a:pt x="4523634" y="4357567"/>
                </a:lnTo>
                <a:lnTo>
                  <a:pt x="4551782" y="4325196"/>
                </a:lnTo>
                <a:lnTo>
                  <a:pt x="4584154" y="4297047"/>
                </a:lnTo>
                <a:lnTo>
                  <a:pt x="4617933" y="4270306"/>
                </a:lnTo>
                <a:lnTo>
                  <a:pt x="4654526" y="4243564"/>
                </a:lnTo>
                <a:lnTo>
                  <a:pt x="4689712" y="4216823"/>
                </a:lnTo>
                <a:lnTo>
                  <a:pt x="4723491" y="4190081"/>
                </a:lnTo>
                <a:lnTo>
                  <a:pt x="4755862" y="4160525"/>
                </a:lnTo>
                <a:lnTo>
                  <a:pt x="4784011" y="4130969"/>
                </a:lnTo>
                <a:lnTo>
                  <a:pt x="4807938" y="4097190"/>
                </a:lnTo>
                <a:lnTo>
                  <a:pt x="4826235" y="4062004"/>
                </a:lnTo>
                <a:lnTo>
                  <a:pt x="4838902" y="4019781"/>
                </a:lnTo>
                <a:lnTo>
                  <a:pt x="4844531" y="3976150"/>
                </a:lnTo>
                <a:lnTo>
                  <a:pt x="4845939" y="3931111"/>
                </a:lnTo>
                <a:lnTo>
                  <a:pt x="4841716" y="3883258"/>
                </a:lnTo>
                <a:lnTo>
                  <a:pt x="4836087" y="3835405"/>
                </a:lnTo>
                <a:lnTo>
                  <a:pt x="4829049" y="3787552"/>
                </a:lnTo>
                <a:lnTo>
                  <a:pt x="4823420" y="3739699"/>
                </a:lnTo>
                <a:lnTo>
                  <a:pt x="4820605" y="3691846"/>
                </a:lnTo>
                <a:lnTo>
                  <a:pt x="4820605" y="3645400"/>
                </a:lnTo>
                <a:lnTo>
                  <a:pt x="4826235" y="3601769"/>
                </a:lnTo>
                <a:lnTo>
                  <a:pt x="4837494" y="3558138"/>
                </a:lnTo>
                <a:lnTo>
                  <a:pt x="4854383" y="3517322"/>
                </a:lnTo>
                <a:lnTo>
                  <a:pt x="4876903" y="3475099"/>
                </a:lnTo>
                <a:lnTo>
                  <a:pt x="4899422" y="3432876"/>
                </a:lnTo>
                <a:lnTo>
                  <a:pt x="4924756" y="3390652"/>
                </a:lnTo>
                <a:lnTo>
                  <a:pt x="4948682" y="3349836"/>
                </a:lnTo>
                <a:lnTo>
                  <a:pt x="4969794" y="3306206"/>
                </a:lnTo>
                <a:lnTo>
                  <a:pt x="4986683" y="3263982"/>
                </a:lnTo>
                <a:lnTo>
                  <a:pt x="4997943" y="3220351"/>
                </a:lnTo>
                <a:lnTo>
                  <a:pt x="5002165" y="3175313"/>
                </a:lnTo>
                <a:lnTo>
                  <a:pt x="4997943" y="3130275"/>
                </a:lnTo>
                <a:lnTo>
                  <a:pt x="4986683" y="3086644"/>
                </a:lnTo>
                <a:lnTo>
                  <a:pt x="4969794" y="3044421"/>
                </a:lnTo>
                <a:lnTo>
                  <a:pt x="4948682" y="3000790"/>
                </a:lnTo>
                <a:lnTo>
                  <a:pt x="4924756" y="2959974"/>
                </a:lnTo>
                <a:lnTo>
                  <a:pt x="4899422" y="2917751"/>
                </a:lnTo>
                <a:lnTo>
                  <a:pt x="4876903" y="2875527"/>
                </a:lnTo>
                <a:lnTo>
                  <a:pt x="4854383" y="2833304"/>
                </a:lnTo>
                <a:lnTo>
                  <a:pt x="4837494" y="2792488"/>
                </a:lnTo>
                <a:lnTo>
                  <a:pt x="4826235" y="2748857"/>
                </a:lnTo>
                <a:lnTo>
                  <a:pt x="4820605" y="2705226"/>
                </a:lnTo>
                <a:lnTo>
                  <a:pt x="4820605" y="2658781"/>
                </a:lnTo>
                <a:lnTo>
                  <a:pt x="4823420" y="2610927"/>
                </a:lnTo>
                <a:lnTo>
                  <a:pt x="4829049" y="2563074"/>
                </a:lnTo>
                <a:lnTo>
                  <a:pt x="4836087" y="2515221"/>
                </a:lnTo>
                <a:lnTo>
                  <a:pt x="4841716" y="2467368"/>
                </a:lnTo>
                <a:lnTo>
                  <a:pt x="4845939" y="2419515"/>
                </a:lnTo>
                <a:lnTo>
                  <a:pt x="4844531" y="2374477"/>
                </a:lnTo>
                <a:lnTo>
                  <a:pt x="4838902" y="2330846"/>
                </a:lnTo>
                <a:lnTo>
                  <a:pt x="4826235" y="2288622"/>
                </a:lnTo>
                <a:lnTo>
                  <a:pt x="4807938" y="2253436"/>
                </a:lnTo>
                <a:lnTo>
                  <a:pt x="4784011" y="2219658"/>
                </a:lnTo>
                <a:lnTo>
                  <a:pt x="4755862" y="2190101"/>
                </a:lnTo>
                <a:lnTo>
                  <a:pt x="4723491" y="2160545"/>
                </a:lnTo>
                <a:lnTo>
                  <a:pt x="4689712" y="2133803"/>
                </a:lnTo>
                <a:lnTo>
                  <a:pt x="4654526" y="2107062"/>
                </a:lnTo>
                <a:lnTo>
                  <a:pt x="4617933" y="2080320"/>
                </a:lnTo>
                <a:lnTo>
                  <a:pt x="4584154" y="2053579"/>
                </a:lnTo>
                <a:lnTo>
                  <a:pt x="4551782" y="2025430"/>
                </a:lnTo>
                <a:lnTo>
                  <a:pt x="4523634" y="1993059"/>
                </a:lnTo>
                <a:lnTo>
                  <a:pt x="4498300" y="1962095"/>
                </a:lnTo>
                <a:lnTo>
                  <a:pt x="4478595" y="1926909"/>
                </a:lnTo>
                <a:lnTo>
                  <a:pt x="4461706" y="1888908"/>
                </a:lnTo>
                <a:lnTo>
                  <a:pt x="4447632" y="1848092"/>
                </a:lnTo>
                <a:lnTo>
                  <a:pt x="4434964" y="1805868"/>
                </a:lnTo>
                <a:lnTo>
                  <a:pt x="4423705" y="1763645"/>
                </a:lnTo>
                <a:lnTo>
                  <a:pt x="4412445" y="1720014"/>
                </a:lnTo>
                <a:lnTo>
                  <a:pt x="4399778" y="1679198"/>
                </a:lnTo>
                <a:lnTo>
                  <a:pt x="4385704" y="1638382"/>
                </a:lnTo>
                <a:lnTo>
                  <a:pt x="4368815" y="1600381"/>
                </a:lnTo>
                <a:lnTo>
                  <a:pt x="4347703" y="1566603"/>
                </a:lnTo>
                <a:lnTo>
                  <a:pt x="4322369" y="1535639"/>
                </a:lnTo>
                <a:lnTo>
                  <a:pt x="4291405" y="1510305"/>
                </a:lnTo>
                <a:lnTo>
                  <a:pt x="4257626" y="1489193"/>
                </a:lnTo>
                <a:lnTo>
                  <a:pt x="4219625" y="1472304"/>
                </a:lnTo>
                <a:lnTo>
                  <a:pt x="4178809" y="1458229"/>
                </a:lnTo>
                <a:lnTo>
                  <a:pt x="4137993" y="1445562"/>
                </a:lnTo>
                <a:lnTo>
                  <a:pt x="4094363" y="1434303"/>
                </a:lnTo>
                <a:lnTo>
                  <a:pt x="4052139" y="1423043"/>
                </a:lnTo>
                <a:lnTo>
                  <a:pt x="4009916" y="1410376"/>
                </a:lnTo>
                <a:lnTo>
                  <a:pt x="3969100" y="1396302"/>
                </a:lnTo>
                <a:lnTo>
                  <a:pt x="3931099" y="1379412"/>
                </a:lnTo>
                <a:lnTo>
                  <a:pt x="3895913" y="1359708"/>
                </a:lnTo>
                <a:lnTo>
                  <a:pt x="3864949" y="1334374"/>
                </a:lnTo>
                <a:lnTo>
                  <a:pt x="3832578" y="1306225"/>
                </a:lnTo>
                <a:lnTo>
                  <a:pt x="3804429" y="1273854"/>
                </a:lnTo>
                <a:lnTo>
                  <a:pt x="3777687" y="1240075"/>
                </a:lnTo>
                <a:lnTo>
                  <a:pt x="3750946" y="1204889"/>
                </a:lnTo>
                <a:lnTo>
                  <a:pt x="3724204" y="1169703"/>
                </a:lnTo>
                <a:lnTo>
                  <a:pt x="3697463" y="1135924"/>
                </a:lnTo>
                <a:lnTo>
                  <a:pt x="3667907" y="1103553"/>
                </a:lnTo>
                <a:lnTo>
                  <a:pt x="3638350" y="1075404"/>
                </a:lnTo>
                <a:lnTo>
                  <a:pt x="3604572" y="1051478"/>
                </a:lnTo>
                <a:lnTo>
                  <a:pt x="3569385" y="1033181"/>
                </a:lnTo>
                <a:lnTo>
                  <a:pt x="3527162" y="1020514"/>
                </a:lnTo>
                <a:lnTo>
                  <a:pt x="3483531" y="1014884"/>
                </a:lnTo>
                <a:lnTo>
                  <a:pt x="3438493" y="1013477"/>
                </a:lnTo>
                <a:lnTo>
                  <a:pt x="3390640" y="1017699"/>
                </a:lnTo>
                <a:lnTo>
                  <a:pt x="3342787" y="1023329"/>
                </a:lnTo>
                <a:lnTo>
                  <a:pt x="3294933" y="1030366"/>
                </a:lnTo>
                <a:lnTo>
                  <a:pt x="3247080" y="1035996"/>
                </a:lnTo>
                <a:lnTo>
                  <a:pt x="3199227" y="1038811"/>
                </a:lnTo>
                <a:lnTo>
                  <a:pt x="3152781" y="1038811"/>
                </a:lnTo>
                <a:lnTo>
                  <a:pt x="3109151" y="1033181"/>
                </a:lnTo>
                <a:lnTo>
                  <a:pt x="3064112" y="1021921"/>
                </a:lnTo>
                <a:lnTo>
                  <a:pt x="3023296" y="1005032"/>
                </a:lnTo>
                <a:lnTo>
                  <a:pt x="2981073" y="982513"/>
                </a:lnTo>
                <a:lnTo>
                  <a:pt x="2938850" y="959994"/>
                </a:lnTo>
                <a:lnTo>
                  <a:pt x="2896626" y="934660"/>
                </a:lnTo>
                <a:lnTo>
                  <a:pt x="2855810" y="910733"/>
                </a:lnTo>
                <a:lnTo>
                  <a:pt x="2812180" y="889621"/>
                </a:lnTo>
                <a:lnTo>
                  <a:pt x="2769956" y="872732"/>
                </a:lnTo>
                <a:lnTo>
                  <a:pt x="2726325" y="861472"/>
                </a:lnTo>
                <a:lnTo>
                  <a:pt x="2681287" y="857250"/>
                </a:lnTo>
                <a:close/>
              </a:path>
            </a:pathLst>
          </a:custGeom>
          <a:solidFill>
            <a:schemeClr val="tx2"/>
          </a:solidFill>
          <a:ln w="1016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2004CB-520C-4EB0-8EB4-5A457A3C8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362574" y="0"/>
            <a:ext cx="76202" cy="6858000"/>
          </a:xfrm>
          <a:prstGeom prst="rect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167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BB8C1D0E-0B06-46C9-A8BD-A8E13FF9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1ADC4A-8537-4084-99C7-F8D378A64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A571849-A81D-FCDE-89AC-08508A758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9" y="954923"/>
            <a:ext cx="5875694" cy="45046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9600" spc="800" dirty="0"/>
              <a:t>Que </a:t>
            </a:r>
            <a:r>
              <a:rPr lang="en-US" sz="9600" spc="800" dirty="0" err="1"/>
              <a:t>c’est</a:t>
            </a:r>
            <a:r>
              <a:rPr lang="en-US" sz="9600" spc="800" dirty="0"/>
              <a:t> bon !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242CC7A-3D6E-47A4-B9D1-860978459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 3" descr="Une image contenant plante, fleur, scabiosa, insecte&#10;&#10;Le contenu généré par l’IA peut être incorrect.">
            <a:extLst>
              <a:ext uri="{FF2B5EF4-FFF2-40B4-BE49-F238E27FC236}">
                <a16:creationId xmlns:a16="http://schemas.microsoft.com/office/drawing/2014/main" id="{21975783-EF8A-6031-9653-7520FE214C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56" r="4595"/>
          <a:stretch>
            <a:fillRect/>
          </a:stretch>
        </p:blipFill>
        <p:spPr>
          <a:xfrm>
            <a:off x="6909481" y="10"/>
            <a:ext cx="5282519" cy="6857990"/>
          </a:xfrm>
          <a:custGeom>
            <a:avLst/>
            <a:gdLst/>
            <a:ahLst/>
            <a:cxnLst/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605705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BB8C1D0E-0B06-46C9-A8BD-A8E13FF9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1ADC4A-8537-4084-99C7-F8D378A64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C6CE83E-445D-4086-E72C-D44E9E8E6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" y="954923"/>
            <a:ext cx="6449423" cy="45046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spc="800" dirty="0"/>
              <a:t>La </a:t>
            </a:r>
            <a:r>
              <a:rPr lang="en-US" sz="6000" spc="800" dirty="0" err="1"/>
              <a:t>gesse</a:t>
            </a:r>
            <a:br>
              <a:rPr lang="en-US" sz="6000" spc="800" dirty="0"/>
            </a:br>
            <a:r>
              <a:rPr lang="en-US" sz="6000" spc="800" dirty="0" err="1"/>
              <a:t>autocollante</a:t>
            </a:r>
            <a:endParaRPr lang="en-US" sz="6000" spc="8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242CC7A-3D6E-47A4-B9D1-860978459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 3" descr="Une image contenant Pollinisateur, Insecte à ailes membraneuses, plein air, abeille&#10;&#10;Le contenu généré par l’IA peut être incorrect.">
            <a:extLst>
              <a:ext uri="{FF2B5EF4-FFF2-40B4-BE49-F238E27FC236}">
                <a16:creationId xmlns:a16="http://schemas.microsoft.com/office/drawing/2014/main" id="{E679CDAF-E96E-ED65-566D-A7BA46B18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29" r="20202"/>
          <a:stretch>
            <a:fillRect/>
          </a:stretch>
        </p:blipFill>
        <p:spPr>
          <a:xfrm>
            <a:off x="6909481" y="10"/>
            <a:ext cx="5282519" cy="6857990"/>
          </a:xfrm>
          <a:custGeom>
            <a:avLst/>
            <a:gdLst/>
            <a:ahLst/>
            <a:cxnLst/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946538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>
            <a:extLst>
              <a:ext uri="{FF2B5EF4-FFF2-40B4-BE49-F238E27FC236}">
                <a16:creationId xmlns:a16="http://schemas.microsoft.com/office/drawing/2014/main" id="{BB8C1D0E-0B06-46C9-A8BD-A8E13FF9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1ADC4A-8537-4084-99C7-F8D378A64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E6FD24-FC15-4419-B4F8-87A6F572C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AAE81A-F754-7336-47C3-8BC3C144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9184" y="1098388"/>
            <a:ext cx="6035040" cy="43949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800" spc="800"/>
              <a:t>Sur l’églantier</a:t>
            </a:r>
          </a:p>
        </p:txBody>
      </p:sp>
      <p:pic>
        <p:nvPicPr>
          <p:cNvPr id="4" name="Image 3" descr="Une image contenant arbre, plante, fleur, pétale&#10;&#10;Le contenu généré par l’IA peut être incorrect.">
            <a:extLst>
              <a:ext uri="{FF2B5EF4-FFF2-40B4-BE49-F238E27FC236}">
                <a16:creationId xmlns:a16="http://schemas.microsoft.com/office/drawing/2014/main" id="{093B69B0-389F-0E3F-B7D3-860E51DD10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79" r="27456" b="1"/>
          <a:stretch>
            <a:fillRect/>
          </a:stretch>
        </p:blipFill>
        <p:spPr>
          <a:xfrm>
            <a:off x="211015" y="762000"/>
            <a:ext cx="4994031" cy="4911969"/>
          </a:xfrm>
          <a:prstGeom prst="rect">
            <a:avLst/>
          </a:prstGeom>
        </p:spPr>
      </p:pic>
      <p:sp>
        <p:nvSpPr>
          <p:cNvPr id="26" name="Freeform 14">
            <a:extLst>
              <a:ext uri="{FF2B5EF4-FFF2-40B4-BE49-F238E27FC236}">
                <a16:creationId xmlns:a16="http://schemas.microsoft.com/office/drawing/2014/main" id="{F90D41EE-859E-4D0B-8464-D44C2B4D6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" y="0"/>
            <a:ext cx="5362575" cy="6858000"/>
          </a:xfrm>
          <a:custGeom>
            <a:avLst/>
            <a:gdLst>
              <a:gd name="connsiteX0" fmla="*/ 0 w 5362575"/>
              <a:gd name="connsiteY0" fmla="*/ 0 h 6858000"/>
              <a:gd name="connsiteX1" fmla="*/ 5362575 w 5362575"/>
              <a:gd name="connsiteY1" fmla="*/ 0 h 6858000"/>
              <a:gd name="connsiteX2" fmla="*/ 5362575 w 5362575"/>
              <a:gd name="connsiteY2" fmla="*/ 6858000 h 6858000"/>
              <a:gd name="connsiteX3" fmla="*/ 0 w 5362575"/>
              <a:gd name="connsiteY3" fmla="*/ 6858000 h 6858000"/>
              <a:gd name="connsiteX4" fmla="*/ 0 w 5362575"/>
              <a:gd name="connsiteY4" fmla="*/ 0 h 6858000"/>
              <a:gd name="connsiteX5" fmla="*/ 2681287 w 5362575"/>
              <a:gd name="connsiteY5" fmla="*/ 857250 h 6858000"/>
              <a:gd name="connsiteX6" fmla="*/ 2636249 w 5362575"/>
              <a:gd name="connsiteY6" fmla="*/ 861472 h 6858000"/>
              <a:gd name="connsiteX7" fmla="*/ 2592618 w 5362575"/>
              <a:gd name="connsiteY7" fmla="*/ 872732 h 6858000"/>
              <a:gd name="connsiteX8" fmla="*/ 2550395 w 5362575"/>
              <a:gd name="connsiteY8" fmla="*/ 889621 h 6858000"/>
              <a:gd name="connsiteX9" fmla="*/ 2506764 w 5362575"/>
              <a:gd name="connsiteY9" fmla="*/ 910733 h 6858000"/>
              <a:gd name="connsiteX10" fmla="*/ 2465948 w 5362575"/>
              <a:gd name="connsiteY10" fmla="*/ 934660 h 6858000"/>
              <a:gd name="connsiteX11" fmla="*/ 2423725 w 5362575"/>
              <a:gd name="connsiteY11" fmla="*/ 959994 h 6858000"/>
              <a:gd name="connsiteX12" fmla="*/ 2381501 w 5362575"/>
              <a:gd name="connsiteY12" fmla="*/ 982513 h 6858000"/>
              <a:gd name="connsiteX13" fmla="*/ 2339278 w 5362575"/>
              <a:gd name="connsiteY13" fmla="*/ 1005032 h 6858000"/>
              <a:gd name="connsiteX14" fmla="*/ 2297055 w 5362575"/>
              <a:gd name="connsiteY14" fmla="*/ 1021921 h 6858000"/>
              <a:gd name="connsiteX15" fmla="*/ 2253424 w 5362575"/>
              <a:gd name="connsiteY15" fmla="*/ 1033181 h 6858000"/>
              <a:gd name="connsiteX16" fmla="*/ 2209793 w 5362575"/>
              <a:gd name="connsiteY16" fmla="*/ 1038811 h 6858000"/>
              <a:gd name="connsiteX17" fmla="*/ 2163347 w 5362575"/>
              <a:gd name="connsiteY17" fmla="*/ 1038811 h 6858000"/>
              <a:gd name="connsiteX18" fmla="*/ 2115494 w 5362575"/>
              <a:gd name="connsiteY18" fmla="*/ 1035996 h 6858000"/>
              <a:gd name="connsiteX19" fmla="*/ 2067641 w 5362575"/>
              <a:gd name="connsiteY19" fmla="*/ 1030366 h 6858000"/>
              <a:gd name="connsiteX20" fmla="*/ 2019788 w 5362575"/>
              <a:gd name="connsiteY20" fmla="*/ 1023329 h 6858000"/>
              <a:gd name="connsiteX21" fmla="*/ 1971934 w 5362575"/>
              <a:gd name="connsiteY21" fmla="*/ 1017699 h 6858000"/>
              <a:gd name="connsiteX22" fmla="*/ 1924081 w 5362575"/>
              <a:gd name="connsiteY22" fmla="*/ 1013477 h 6858000"/>
              <a:gd name="connsiteX23" fmla="*/ 1879043 w 5362575"/>
              <a:gd name="connsiteY23" fmla="*/ 1014884 h 6858000"/>
              <a:gd name="connsiteX24" fmla="*/ 1835412 w 5362575"/>
              <a:gd name="connsiteY24" fmla="*/ 1020514 h 6858000"/>
              <a:gd name="connsiteX25" fmla="*/ 1793189 w 5362575"/>
              <a:gd name="connsiteY25" fmla="*/ 1033181 h 6858000"/>
              <a:gd name="connsiteX26" fmla="*/ 1758003 w 5362575"/>
              <a:gd name="connsiteY26" fmla="*/ 1051478 h 6858000"/>
              <a:gd name="connsiteX27" fmla="*/ 1724224 w 5362575"/>
              <a:gd name="connsiteY27" fmla="*/ 1075404 h 6858000"/>
              <a:gd name="connsiteX28" fmla="*/ 1694668 w 5362575"/>
              <a:gd name="connsiteY28" fmla="*/ 1103553 h 6858000"/>
              <a:gd name="connsiteX29" fmla="*/ 1665111 w 5362575"/>
              <a:gd name="connsiteY29" fmla="*/ 1135924 h 6858000"/>
              <a:gd name="connsiteX30" fmla="*/ 1638370 w 5362575"/>
              <a:gd name="connsiteY30" fmla="*/ 1169703 h 6858000"/>
              <a:gd name="connsiteX31" fmla="*/ 1611628 w 5362575"/>
              <a:gd name="connsiteY31" fmla="*/ 1204889 h 6858000"/>
              <a:gd name="connsiteX32" fmla="*/ 1584887 w 5362575"/>
              <a:gd name="connsiteY32" fmla="*/ 1240075 h 6858000"/>
              <a:gd name="connsiteX33" fmla="*/ 1558145 w 5362575"/>
              <a:gd name="connsiteY33" fmla="*/ 1273854 h 6858000"/>
              <a:gd name="connsiteX34" fmla="*/ 1529996 w 5362575"/>
              <a:gd name="connsiteY34" fmla="*/ 1306225 h 6858000"/>
              <a:gd name="connsiteX35" fmla="*/ 1497625 w 5362575"/>
              <a:gd name="connsiteY35" fmla="*/ 1334374 h 6858000"/>
              <a:gd name="connsiteX36" fmla="*/ 1466661 w 5362575"/>
              <a:gd name="connsiteY36" fmla="*/ 1359708 h 6858000"/>
              <a:gd name="connsiteX37" fmla="*/ 1431475 w 5362575"/>
              <a:gd name="connsiteY37" fmla="*/ 1379412 h 6858000"/>
              <a:gd name="connsiteX38" fmla="*/ 1393474 w 5362575"/>
              <a:gd name="connsiteY38" fmla="*/ 1396302 h 6858000"/>
              <a:gd name="connsiteX39" fmla="*/ 1352658 w 5362575"/>
              <a:gd name="connsiteY39" fmla="*/ 1410376 h 6858000"/>
              <a:gd name="connsiteX40" fmla="*/ 1310435 w 5362575"/>
              <a:gd name="connsiteY40" fmla="*/ 1423043 h 6858000"/>
              <a:gd name="connsiteX41" fmla="*/ 1268212 w 5362575"/>
              <a:gd name="connsiteY41" fmla="*/ 1434303 h 6858000"/>
              <a:gd name="connsiteX42" fmla="*/ 1224581 w 5362575"/>
              <a:gd name="connsiteY42" fmla="*/ 1445562 h 6858000"/>
              <a:gd name="connsiteX43" fmla="*/ 1183765 w 5362575"/>
              <a:gd name="connsiteY43" fmla="*/ 1458229 h 6858000"/>
              <a:gd name="connsiteX44" fmla="*/ 1142949 w 5362575"/>
              <a:gd name="connsiteY44" fmla="*/ 1472304 h 6858000"/>
              <a:gd name="connsiteX45" fmla="*/ 1104948 w 5362575"/>
              <a:gd name="connsiteY45" fmla="*/ 1489193 h 6858000"/>
              <a:gd name="connsiteX46" fmla="*/ 1071169 w 5362575"/>
              <a:gd name="connsiteY46" fmla="*/ 1510305 h 6858000"/>
              <a:gd name="connsiteX47" fmla="*/ 1040205 w 5362575"/>
              <a:gd name="connsiteY47" fmla="*/ 1535639 h 6858000"/>
              <a:gd name="connsiteX48" fmla="*/ 1014871 w 5362575"/>
              <a:gd name="connsiteY48" fmla="*/ 1566603 h 6858000"/>
              <a:gd name="connsiteX49" fmla="*/ 993760 w 5362575"/>
              <a:gd name="connsiteY49" fmla="*/ 1600381 h 6858000"/>
              <a:gd name="connsiteX50" fmla="*/ 976870 w 5362575"/>
              <a:gd name="connsiteY50" fmla="*/ 1638382 h 6858000"/>
              <a:gd name="connsiteX51" fmla="*/ 962796 w 5362575"/>
              <a:gd name="connsiteY51" fmla="*/ 1679198 h 6858000"/>
              <a:gd name="connsiteX52" fmla="*/ 950129 w 5362575"/>
              <a:gd name="connsiteY52" fmla="*/ 1720014 h 6858000"/>
              <a:gd name="connsiteX53" fmla="*/ 938869 w 5362575"/>
              <a:gd name="connsiteY53" fmla="*/ 1763645 h 6858000"/>
              <a:gd name="connsiteX54" fmla="*/ 927610 w 5362575"/>
              <a:gd name="connsiteY54" fmla="*/ 1805868 h 6858000"/>
              <a:gd name="connsiteX55" fmla="*/ 914943 w 5362575"/>
              <a:gd name="connsiteY55" fmla="*/ 1848092 h 6858000"/>
              <a:gd name="connsiteX56" fmla="*/ 900868 w 5362575"/>
              <a:gd name="connsiteY56" fmla="*/ 1888908 h 6858000"/>
              <a:gd name="connsiteX57" fmla="*/ 883979 w 5362575"/>
              <a:gd name="connsiteY57" fmla="*/ 1926909 h 6858000"/>
              <a:gd name="connsiteX58" fmla="*/ 864275 w 5362575"/>
              <a:gd name="connsiteY58" fmla="*/ 1962095 h 6858000"/>
              <a:gd name="connsiteX59" fmla="*/ 838941 w 5362575"/>
              <a:gd name="connsiteY59" fmla="*/ 1993059 h 6858000"/>
              <a:gd name="connsiteX60" fmla="*/ 810792 w 5362575"/>
              <a:gd name="connsiteY60" fmla="*/ 2025430 h 6858000"/>
              <a:gd name="connsiteX61" fmla="*/ 778420 w 5362575"/>
              <a:gd name="connsiteY61" fmla="*/ 2053579 h 6858000"/>
              <a:gd name="connsiteX62" fmla="*/ 743234 w 5362575"/>
              <a:gd name="connsiteY62" fmla="*/ 2080320 h 6858000"/>
              <a:gd name="connsiteX63" fmla="*/ 708048 w 5362575"/>
              <a:gd name="connsiteY63" fmla="*/ 2107062 h 6858000"/>
              <a:gd name="connsiteX64" fmla="*/ 672862 w 5362575"/>
              <a:gd name="connsiteY64" fmla="*/ 2133803 h 6858000"/>
              <a:gd name="connsiteX65" fmla="*/ 639083 w 5362575"/>
              <a:gd name="connsiteY65" fmla="*/ 2160545 h 6858000"/>
              <a:gd name="connsiteX66" fmla="*/ 606712 w 5362575"/>
              <a:gd name="connsiteY66" fmla="*/ 2190101 h 6858000"/>
              <a:gd name="connsiteX67" fmla="*/ 578563 w 5362575"/>
              <a:gd name="connsiteY67" fmla="*/ 2219658 h 6858000"/>
              <a:gd name="connsiteX68" fmla="*/ 554637 w 5362575"/>
              <a:gd name="connsiteY68" fmla="*/ 2253436 h 6858000"/>
              <a:gd name="connsiteX69" fmla="*/ 536340 w 5362575"/>
              <a:gd name="connsiteY69" fmla="*/ 2288622 h 6858000"/>
              <a:gd name="connsiteX70" fmla="*/ 523673 w 5362575"/>
              <a:gd name="connsiteY70" fmla="*/ 2330846 h 6858000"/>
              <a:gd name="connsiteX71" fmla="*/ 518043 w 5362575"/>
              <a:gd name="connsiteY71" fmla="*/ 2374477 h 6858000"/>
              <a:gd name="connsiteX72" fmla="*/ 516635 w 5362575"/>
              <a:gd name="connsiteY72" fmla="*/ 2419515 h 6858000"/>
              <a:gd name="connsiteX73" fmla="*/ 520858 w 5362575"/>
              <a:gd name="connsiteY73" fmla="*/ 2467368 h 6858000"/>
              <a:gd name="connsiteX74" fmla="*/ 526488 w 5362575"/>
              <a:gd name="connsiteY74" fmla="*/ 2515221 h 6858000"/>
              <a:gd name="connsiteX75" fmla="*/ 533525 w 5362575"/>
              <a:gd name="connsiteY75" fmla="*/ 2563074 h 6858000"/>
              <a:gd name="connsiteX76" fmla="*/ 539155 w 5362575"/>
              <a:gd name="connsiteY76" fmla="*/ 2610927 h 6858000"/>
              <a:gd name="connsiteX77" fmla="*/ 541970 w 5362575"/>
              <a:gd name="connsiteY77" fmla="*/ 2658781 h 6858000"/>
              <a:gd name="connsiteX78" fmla="*/ 541970 w 5362575"/>
              <a:gd name="connsiteY78" fmla="*/ 2705226 h 6858000"/>
              <a:gd name="connsiteX79" fmla="*/ 536340 w 5362575"/>
              <a:gd name="connsiteY79" fmla="*/ 2748857 h 6858000"/>
              <a:gd name="connsiteX80" fmla="*/ 525080 w 5362575"/>
              <a:gd name="connsiteY80" fmla="*/ 2792488 h 6858000"/>
              <a:gd name="connsiteX81" fmla="*/ 508191 w 5362575"/>
              <a:gd name="connsiteY81" fmla="*/ 2833304 h 6858000"/>
              <a:gd name="connsiteX82" fmla="*/ 487079 w 5362575"/>
              <a:gd name="connsiteY82" fmla="*/ 2875527 h 6858000"/>
              <a:gd name="connsiteX83" fmla="*/ 463153 w 5362575"/>
              <a:gd name="connsiteY83" fmla="*/ 2917751 h 6858000"/>
              <a:gd name="connsiteX84" fmla="*/ 437819 w 5362575"/>
              <a:gd name="connsiteY84" fmla="*/ 2959974 h 6858000"/>
              <a:gd name="connsiteX85" fmla="*/ 413892 w 5362575"/>
              <a:gd name="connsiteY85" fmla="*/ 3000790 h 6858000"/>
              <a:gd name="connsiteX86" fmla="*/ 392780 w 5362575"/>
              <a:gd name="connsiteY86" fmla="*/ 3044421 h 6858000"/>
              <a:gd name="connsiteX87" fmla="*/ 375891 w 5362575"/>
              <a:gd name="connsiteY87" fmla="*/ 3086644 h 6858000"/>
              <a:gd name="connsiteX88" fmla="*/ 364631 w 5362575"/>
              <a:gd name="connsiteY88" fmla="*/ 3130275 h 6858000"/>
              <a:gd name="connsiteX89" fmla="*/ 360409 w 5362575"/>
              <a:gd name="connsiteY89" fmla="*/ 3175313 h 6858000"/>
              <a:gd name="connsiteX90" fmla="*/ 364631 w 5362575"/>
              <a:gd name="connsiteY90" fmla="*/ 3220351 h 6858000"/>
              <a:gd name="connsiteX91" fmla="*/ 375891 w 5362575"/>
              <a:gd name="connsiteY91" fmla="*/ 3263982 h 6858000"/>
              <a:gd name="connsiteX92" fmla="*/ 392780 w 5362575"/>
              <a:gd name="connsiteY92" fmla="*/ 3306206 h 6858000"/>
              <a:gd name="connsiteX93" fmla="*/ 413892 w 5362575"/>
              <a:gd name="connsiteY93" fmla="*/ 3349836 h 6858000"/>
              <a:gd name="connsiteX94" fmla="*/ 437819 w 5362575"/>
              <a:gd name="connsiteY94" fmla="*/ 3390652 h 6858000"/>
              <a:gd name="connsiteX95" fmla="*/ 463153 w 5362575"/>
              <a:gd name="connsiteY95" fmla="*/ 3432876 h 6858000"/>
              <a:gd name="connsiteX96" fmla="*/ 487079 w 5362575"/>
              <a:gd name="connsiteY96" fmla="*/ 3475099 h 6858000"/>
              <a:gd name="connsiteX97" fmla="*/ 508191 w 5362575"/>
              <a:gd name="connsiteY97" fmla="*/ 3517322 h 6858000"/>
              <a:gd name="connsiteX98" fmla="*/ 525080 w 5362575"/>
              <a:gd name="connsiteY98" fmla="*/ 3558138 h 6858000"/>
              <a:gd name="connsiteX99" fmla="*/ 536340 w 5362575"/>
              <a:gd name="connsiteY99" fmla="*/ 3601769 h 6858000"/>
              <a:gd name="connsiteX100" fmla="*/ 541970 w 5362575"/>
              <a:gd name="connsiteY100" fmla="*/ 3645400 h 6858000"/>
              <a:gd name="connsiteX101" fmla="*/ 541970 w 5362575"/>
              <a:gd name="connsiteY101" fmla="*/ 3691846 h 6858000"/>
              <a:gd name="connsiteX102" fmla="*/ 539155 w 5362575"/>
              <a:gd name="connsiteY102" fmla="*/ 3739699 h 6858000"/>
              <a:gd name="connsiteX103" fmla="*/ 533525 w 5362575"/>
              <a:gd name="connsiteY103" fmla="*/ 3787552 h 6858000"/>
              <a:gd name="connsiteX104" fmla="*/ 526488 w 5362575"/>
              <a:gd name="connsiteY104" fmla="*/ 3835405 h 6858000"/>
              <a:gd name="connsiteX105" fmla="*/ 520858 w 5362575"/>
              <a:gd name="connsiteY105" fmla="*/ 3883258 h 6858000"/>
              <a:gd name="connsiteX106" fmla="*/ 516635 w 5362575"/>
              <a:gd name="connsiteY106" fmla="*/ 3931111 h 6858000"/>
              <a:gd name="connsiteX107" fmla="*/ 518043 w 5362575"/>
              <a:gd name="connsiteY107" fmla="*/ 3976150 h 6858000"/>
              <a:gd name="connsiteX108" fmla="*/ 523673 w 5362575"/>
              <a:gd name="connsiteY108" fmla="*/ 4019781 h 6858000"/>
              <a:gd name="connsiteX109" fmla="*/ 536340 w 5362575"/>
              <a:gd name="connsiteY109" fmla="*/ 4062004 h 6858000"/>
              <a:gd name="connsiteX110" fmla="*/ 554637 w 5362575"/>
              <a:gd name="connsiteY110" fmla="*/ 4097190 h 6858000"/>
              <a:gd name="connsiteX111" fmla="*/ 578563 w 5362575"/>
              <a:gd name="connsiteY111" fmla="*/ 4130969 h 6858000"/>
              <a:gd name="connsiteX112" fmla="*/ 606712 w 5362575"/>
              <a:gd name="connsiteY112" fmla="*/ 4160525 h 6858000"/>
              <a:gd name="connsiteX113" fmla="*/ 639083 w 5362575"/>
              <a:gd name="connsiteY113" fmla="*/ 4190081 h 6858000"/>
              <a:gd name="connsiteX114" fmla="*/ 672862 w 5362575"/>
              <a:gd name="connsiteY114" fmla="*/ 4216823 h 6858000"/>
              <a:gd name="connsiteX115" fmla="*/ 708048 w 5362575"/>
              <a:gd name="connsiteY115" fmla="*/ 4243564 h 6858000"/>
              <a:gd name="connsiteX116" fmla="*/ 743234 w 5362575"/>
              <a:gd name="connsiteY116" fmla="*/ 4270306 h 6858000"/>
              <a:gd name="connsiteX117" fmla="*/ 778420 w 5362575"/>
              <a:gd name="connsiteY117" fmla="*/ 4297047 h 6858000"/>
              <a:gd name="connsiteX118" fmla="*/ 810792 w 5362575"/>
              <a:gd name="connsiteY118" fmla="*/ 4325196 h 6858000"/>
              <a:gd name="connsiteX119" fmla="*/ 838941 w 5362575"/>
              <a:gd name="connsiteY119" fmla="*/ 4357567 h 6858000"/>
              <a:gd name="connsiteX120" fmla="*/ 864275 w 5362575"/>
              <a:gd name="connsiteY120" fmla="*/ 4388531 h 6858000"/>
              <a:gd name="connsiteX121" fmla="*/ 883979 w 5362575"/>
              <a:gd name="connsiteY121" fmla="*/ 4423717 h 6858000"/>
              <a:gd name="connsiteX122" fmla="*/ 900868 w 5362575"/>
              <a:gd name="connsiteY122" fmla="*/ 4461718 h 6858000"/>
              <a:gd name="connsiteX123" fmla="*/ 914943 w 5362575"/>
              <a:gd name="connsiteY123" fmla="*/ 4502534 h 6858000"/>
              <a:gd name="connsiteX124" fmla="*/ 927610 w 5362575"/>
              <a:gd name="connsiteY124" fmla="*/ 4544758 h 6858000"/>
              <a:gd name="connsiteX125" fmla="*/ 938869 w 5362575"/>
              <a:gd name="connsiteY125" fmla="*/ 4586981 h 6858000"/>
              <a:gd name="connsiteX126" fmla="*/ 950129 w 5362575"/>
              <a:gd name="connsiteY126" fmla="*/ 4630612 h 6858000"/>
              <a:gd name="connsiteX127" fmla="*/ 962796 w 5362575"/>
              <a:gd name="connsiteY127" fmla="*/ 4671428 h 6858000"/>
              <a:gd name="connsiteX128" fmla="*/ 976870 w 5362575"/>
              <a:gd name="connsiteY128" fmla="*/ 4712244 h 6858000"/>
              <a:gd name="connsiteX129" fmla="*/ 993760 w 5362575"/>
              <a:gd name="connsiteY129" fmla="*/ 4750245 h 6858000"/>
              <a:gd name="connsiteX130" fmla="*/ 1014871 w 5362575"/>
              <a:gd name="connsiteY130" fmla="*/ 4784024 h 6858000"/>
              <a:gd name="connsiteX131" fmla="*/ 1040205 w 5362575"/>
              <a:gd name="connsiteY131" fmla="*/ 4814987 h 6858000"/>
              <a:gd name="connsiteX132" fmla="*/ 1071169 w 5362575"/>
              <a:gd name="connsiteY132" fmla="*/ 4840321 h 6858000"/>
              <a:gd name="connsiteX133" fmla="*/ 1104948 w 5362575"/>
              <a:gd name="connsiteY133" fmla="*/ 4861433 h 6858000"/>
              <a:gd name="connsiteX134" fmla="*/ 1142949 w 5362575"/>
              <a:gd name="connsiteY134" fmla="*/ 4878322 h 6858000"/>
              <a:gd name="connsiteX135" fmla="*/ 1183765 w 5362575"/>
              <a:gd name="connsiteY135" fmla="*/ 4892397 h 6858000"/>
              <a:gd name="connsiteX136" fmla="*/ 1224581 w 5362575"/>
              <a:gd name="connsiteY136" fmla="*/ 4905064 h 6858000"/>
              <a:gd name="connsiteX137" fmla="*/ 1268212 w 5362575"/>
              <a:gd name="connsiteY137" fmla="*/ 4916323 h 6858000"/>
              <a:gd name="connsiteX138" fmla="*/ 1310435 w 5362575"/>
              <a:gd name="connsiteY138" fmla="*/ 4927583 h 6858000"/>
              <a:gd name="connsiteX139" fmla="*/ 1352658 w 5362575"/>
              <a:gd name="connsiteY139" fmla="*/ 4940250 h 6858000"/>
              <a:gd name="connsiteX140" fmla="*/ 1393474 w 5362575"/>
              <a:gd name="connsiteY140" fmla="*/ 4954324 h 6858000"/>
              <a:gd name="connsiteX141" fmla="*/ 1431475 w 5362575"/>
              <a:gd name="connsiteY141" fmla="*/ 4971214 h 6858000"/>
              <a:gd name="connsiteX142" fmla="*/ 1466661 w 5362575"/>
              <a:gd name="connsiteY142" fmla="*/ 4990918 h 6858000"/>
              <a:gd name="connsiteX143" fmla="*/ 1497625 w 5362575"/>
              <a:gd name="connsiteY143" fmla="*/ 5016252 h 6858000"/>
              <a:gd name="connsiteX144" fmla="*/ 1529996 w 5362575"/>
              <a:gd name="connsiteY144" fmla="*/ 5044401 h 6858000"/>
              <a:gd name="connsiteX145" fmla="*/ 1558145 w 5362575"/>
              <a:gd name="connsiteY145" fmla="*/ 5076772 h 6858000"/>
              <a:gd name="connsiteX146" fmla="*/ 1584887 w 5362575"/>
              <a:gd name="connsiteY146" fmla="*/ 5110551 h 6858000"/>
              <a:gd name="connsiteX147" fmla="*/ 1611628 w 5362575"/>
              <a:gd name="connsiteY147" fmla="*/ 5145737 h 6858000"/>
              <a:gd name="connsiteX148" fmla="*/ 1638370 w 5362575"/>
              <a:gd name="connsiteY148" fmla="*/ 5180923 h 6858000"/>
              <a:gd name="connsiteX149" fmla="*/ 1665111 w 5362575"/>
              <a:gd name="connsiteY149" fmla="*/ 5214702 h 6858000"/>
              <a:gd name="connsiteX150" fmla="*/ 1694668 w 5362575"/>
              <a:gd name="connsiteY150" fmla="*/ 5247073 h 6858000"/>
              <a:gd name="connsiteX151" fmla="*/ 1724224 w 5362575"/>
              <a:gd name="connsiteY151" fmla="*/ 5275222 h 6858000"/>
              <a:gd name="connsiteX152" fmla="*/ 1758003 w 5362575"/>
              <a:gd name="connsiteY152" fmla="*/ 5299149 h 6858000"/>
              <a:gd name="connsiteX153" fmla="*/ 1793189 w 5362575"/>
              <a:gd name="connsiteY153" fmla="*/ 5317446 h 6858000"/>
              <a:gd name="connsiteX154" fmla="*/ 1835412 w 5362575"/>
              <a:gd name="connsiteY154" fmla="*/ 5330113 h 6858000"/>
              <a:gd name="connsiteX155" fmla="*/ 1879043 w 5362575"/>
              <a:gd name="connsiteY155" fmla="*/ 5335742 h 6858000"/>
              <a:gd name="connsiteX156" fmla="*/ 1924081 w 5362575"/>
              <a:gd name="connsiteY156" fmla="*/ 5337150 h 6858000"/>
              <a:gd name="connsiteX157" fmla="*/ 1971934 w 5362575"/>
              <a:gd name="connsiteY157" fmla="*/ 5332927 h 6858000"/>
              <a:gd name="connsiteX158" fmla="*/ 2019788 w 5362575"/>
              <a:gd name="connsiteY158" fmla="*/ 5327298 h 6858000"/>
              <a:gd name="connsiteX159" fmla="*/ 2067641 w 5362575"/>
              <a:gd name="connsiteY159" fmla="*/ 5320260 h 6858000"/>
              <a:gd name="connsiteX160" fmla="*/ 2115494 w 5362575"/>
              <a:gd name="connsiteY160" fmla="*/ 5314631 h 6858000"/>
              <a:gd name="connsiteX161" fmla="*/ 2163347 w 5362575"/>
              <a:gd name="connsiteY161" fmla="*/ 5311816 h 6858000"/>
              <a:gd name="connsiteX162" fmla="*/ 2209793 w 5362575"/>
              <a:gd name="connsiteY162" fmla="*/ 5311816 h 6858000"/>
              <a:gd name="connsiteX163" fmla="*/ 2253424 w 5362575"/>
              <a:gd name="connsiteY163" fmla="*/ 5317446 h 6858000"/>
              <a:gd name="connsiteX164" fmla="*/ 2297055 w 5362575"/>
              <a:gd name="connsiteY164" fmla="*/ 5328705 h 6858000"/>
              <a:gd name="connsiteX165" fmla="*/ 2339278 w 5362575"/>
              <a:gd name="connsiteY165" fmla="*/ 5345594 h 6858000"/>
              <a:gd name="connsiteX166" fmla="*/ 2381501 w 5362575"/>
              <a:gd name="connsiteY166" fmla="*/ 5368114 h 6858000"/>
              <a:gd name="connsiteX167" fmla="*/ 2423725 w 5362575"/>
              <a:gd name="connsiteY167" fmla="*/ 5390633 h 6858000"/>
              <a:gd name="connsiteX168" fmla="*/ 2465948 w 5362575"/>
              <a:gd name="connsiteY168" fmla="*/ 5415967 h 6858000"/>
              <a:gd name="connsiteX169" fmla="*/ 2506764 w 5362575"/>
              <a:gd name="connsiteY169" fmla="*/ 5439893 h 6858000"/>
              <a:gd name="connsiteX170" fmla="*/ 2550395 w 5362575"/>
              <a:gd name="connsiteY170" fmla="*/ 5461005 h 6858000"/>
              <a:gd name="connsiteX171" fmla="*/ 2592618 w 5362575"/>
              <a:gd name="connsiteY171" fmla="*/ 5477894 h 6858000"/>
              <a:gd name="connsiteX172" fmla="*/ 2636249 w 5362575"/>
              <a:gd name="connsiteY172" fmla="*/ 5489154 h 6858000"/>
              <a:gd name="connsiteX173" fmla="*/ 2681287 w 5362575"/>
              <a:gd name="connsiteY173" fmla="*/ 5493376 h 6858000"/>
              <a:gd name="connsiteX174" fmla="*/ 2726325 w 5362575"/>
              <a:gd name="connsiteY174" fmla="*/ 5489154 h 6858000"/>
              <a:gd name="connsiteX175" fmla="*/ 2769956 w 5362575"/>
              <a:gd name="connsiteY175" fmla="*/ 5477894 h 6858000"/>
              <a:gd name="connsiteX176" fmla="*/ 2812180 w 5362575"/>
              <a:gd name="connsiteY176" fmla="*/ 5461005 h 6858000"/>
              <a:gd name="connsiteX177" fmla="*/ 2855810 w 5362575"/>
              <a:gd name="connsiteY177" fmla="*/ 5439893 h 6858000"/>
              <a:gd name="connsiteX178" fmla="*/ 2896626 w 5362575"/>
              <a:gd name="connsiteY178" fmla="*/ 5415967 h 6858000"/>
              <a:gd name="connsiteX179" fmla="*/ 2938850 w 5362575"/>
              <a:gd name="connsiteY179" fmla="*/ 5390633 h 6858000"/>
              <a:gd name="connsiteX180" fmla="*/ 2981073 w 5362575"/>
              <a:gd name="connsiteY180" fmla="*/ 5368114 h 6858000"/>
              <a:gd name="connsiteX181" fmla="*/ 3023296 w 5362575"/>
              <a:gd name="connsiteY181" fmla="*/ 5345594 h 6858000"/>
              <a:gd name="connsiteX182" fmla="*/ 3064112 w 5362575"/>
              <a:gd name="connsiteY182" fmla="*/ 5328705 h 6858000"/>
              <a:gd name="connsiteX183" fmla="*/ 3109151 w 5362575"/>
              <a:gd name="connsiteY183" fmla="*/ 5317446 h 6858000"/>
              <a:gd name="connsiteX184" fmla="*/ 3152781 w 5362575"/>
              <a:gd name="connsiteY184" fmla="*/ 5311816 h 6858000"/>
              <a:gd name="connsiteX185" fmla="*/ 3199227 w 5362575"/>
              <a:gd name="connsiteY185" fmla="*/ 5311816 h 6858000"/>
              <a:gd name="connsiteX186" fmla="*/ 3247080 w 5362575"/>
              <a:gd name="connsiteY186" fmla="*/ 5314631 h 6858000"/>
              <a:gd name="connsiteX187" fmla="*/ 3294933 w 5362575"/>
              <a:gd name="connsiteY187" fmla="*/ 5320260 h 6858000"/>
              <a:gd name="connsiteX188" fmla="*/ 3342787 w 5362575"/>
              <a:gd name="connsiteY188" fmla="*/ 5327298 h 6858000"/>
              <a:gd name="connsiteX189" fmla="*/ 3390640 w 5362575"/>
              <a:gd name="connsiteY189" fmla="*/ 5332927 h 6858000"/>
              <a:gd name="connsiteX190" fmla="*/ 3438493 w 5362575"/>
              <a:gd name="connsiteY190" fmla="*/ 5337150 h 6858000"/>
              <a:gd name="connsiteX191" fmla="*/ 3483531 w 5362575"/>
              <a:gd name="connsiteY191" fmla="*/ 5335742 h 6858000"/>
              <a:gd name="connsiteX192" fmla="*/ 3527162 w 5362575"/>
              <a:gd name="connsiteY192" fmla="*/ 5330113 h 6858000"/>
              <a:gd name="connsiteX193" fmla="*/ 3569385 w 5362575"/>
              <a:gd name="connsiteY193" fmla="*/ 5317446 h 6858000"/>
              <a:gd name="connsiteX194" fmla="*/ 3604572 w 5362575"/>
              <a:gd name="connsiteY194" fmla="*/ 5299149 h 6858000"/>
              <a:gd name="connsiteX195" fmla="*/ 3638350 w 5362575"/>
              <a:gd name="connsiteY195" fmla="*/ 5275222 h 6858000"/>
              <a:gd name="connsiteX196" fmla="*/ 3667907 w 5362575"/>
              <a:gd name="connsiteY196" fmla="*/ 5247073 h 6858000"/>
              <a:gd name="connsiteX197" fmla="*/ 3697463 w 5362575"/>
              <a:gd name="connsiteY197" fmla="*/ 5214702 h 6858000"/>
              <a:gd name="connsiteX198" fmla="*/ 3724204 w 5362575"/>
              <a:gd name="connsiteY198" fmla="*/ 5180923 h 6858000"/>
              <a:gd name="connsiteX199" fmla="*/ 3750946 w 5362575"/>
              <a:gd name="connsiteY199" fmla="*/ 5145737 h 6858000"/>
              <a:gd name="connsiteX200" fmla="*/ 3777687 w 5362575"/>
              <a:gd name="connsiteY200" fmla="*/ 5110551 h 6858000"/>
              <a:gd name="connsiteX201" fmla="*/ 3804429 w 5362575"/>
              <a:gd name="connsiteY201" fmla="*/ 5076772 h 6858000"/>
              <a:gd name="connsiteX202" fmla="*/ 3832578 w 5362575"/>
              <a:gd name="connsiteY202" fmla="*/ 5044401 h 6858000"/>
              <a:gd name="connsiteX203" fmla="*/ 3864949 w 5362575"/>
              <a:gd name="connsiteY203" fmla="*/ 5016252 h 6858000"/>
              <a:gd name="connsiteX204" fmla="*/ 3895913 w 5362575"/>
              <a:gd name="connsiteY204" fmla="*/ 4990918 h 6858000"/>
              <a:gd name="connsiteX205" fmla="*/ 3931099 w 5362575"/>
              <a:gd name="connsiteY205" fmla="*/ 4971214 h 6858000"/>
              <a:gd name="connsiteX206" fmla="*/ 3969100 w 5362575"/>
              <a:gd name="connsiteY206" fmla="*/ 4954324 h 6858000"/>
              <a:gd name="connsiteX207" fmla="*/ 4009916 w 5362575"/>
              <a:gd name="connsiteY207" fmla="*/ 4940250 h 6858000"/>
              <a:gd name="connsiteX208" fmla="*/ 4052139 w 5362575"/>
              <a:gd name="connsiteY208" fmla="*/ 4927583 h 6858000"/>
              <a:gd name="connsiteX209" fmla="*/ 4094363 w 5362575"/>
              <a:gd name="connsiteY209" fmla="*/ 4916323 h 6858000"/>
              <a:gd name="connsiteX210" fmla="*/ 4137993 w 5362575"/>
              <a:gd name="connsiteY210" fmla="*/ 4905064 h 6858000"/>
              <a:gd name="connsiteX211" fmla="*/ 4178809 w 5362575"/>
              <a:gd name="connsiteY211" fmla="*/ 4892397 h 6858000"/>
              <a:gd name="connsiteX212" fmla="*/ 4219625 w 5362575"/>
              <a:gd name="connsiteY212" fmla="*/ 4878322 h 6858000"/>
              <a:gd name="connsiteX213" fmla="*/ 4257626 w 5362575"/>
              <a:gd name="connsiteY213" fmla="*/ 4861433 h 6858000"/>
              <a:gd name="connsiteX214" fmla="*/ 4291405 w 5362575"/>
              <a:gd name="connsiteY214" fmla="*/ 4840321 h 6858000"/>
              <a:gd name="connsiteX215" fmla="*/ 4322369 w 5362575"/>
              <a:gd name="connsiteY215" fmla="*/ 4814987 h 6858000"/>
              <a:gd name="connsiteX216" fmla="*/ 4347703 w 5362575"/>
              <a:gd name="connsiteY216" fmla="*/ 4784024 h 6858000"/>
              <a:gd name="connsiteX217" fmla="*/ 4368815 w 5362575"/>
              <a:gd name="connsiteY217" fmla="*/ 4750245 h 6858000"/>
              <a:gd name="connsiteX218" fmla="*/ 4385704 w 5362575"/>
              <a:gd name="connsiteY218" fmla="*/ 4712244 h 6858000"/>
              <a:gd name="connsiteX219" fmla="*/ 4399778 w 5362575"/>
              <a:gd name="connsiteY219" fmla="*/ 4671428 h 6858000"/>
              <a:gd name="connsiteX220" fmla="*/ 4412445 w 5362575"/>
              <a:gd name="connsiteY220" fmla="*/ 4630612 h 6858000"/>
              <a:gd name="connsiteX221" fmla="*/ 4423705 w 5362575"/>
              <a:gd name="connsiteY221" fmla="*/ 4586981 h 6858000"/>
              <a:gd name="connsiteX222" fmla="*/ 4434964 w 5362575"/>
              <a:gd name="connsiteY222" fmla="*/ 4544758 h 6858000"/>
              <a:gd name="connsiteX223" fmla="*/ 4447632 w 5362575"/>
              <a:gd name="connsiteY223" fmla="*/ 4502534 h 6858000"/>
              <a:gd name="connsiteX224" fmla="*/ 4461706 w 5362575"/>
              <a:gd name="connsiteY224" fmla="*/ 4461718 h 6858000"/>
              <a:gd name="connsiteX225" fmla="*/ 4478595 w 5362575"/>
              <a:gd name="connsiteY225" fmla="*/ 4423717 h 6858000"/>
              <a:gd name="connsiteX226" fmla="*/ 4498300 w 5362575"/>
              <a:gd name="connsiteY226" fmla="*/ 4388531 h 6858000"/>
              <a:gd name="connsiteX227" fmla="*/ 4523634 w 5362575"/>
              <a:gd name="connsiteY227" fmla="*/ 4357567 h 6858000"/>
              <a:gd name="connsiteX228" fmla="*/ 4551782 w 5362575"/>
              <a:gd name="connsiteY228" fmla="*/ 4325196 h 6858000"/>
              <a:gd name="connsiteX229" fmla="*/ 4584154 w 5362575"/>
              <a:gd name="connsiteY229" fmla="*/ 4297047 h 6858000"/>
              <a:gd name="connsiteX230" fmla="*/ 4617933 w 5362575"/>
              <a:gd name="connsiteY230" fmla="*/ 4270306 h 6858000"/>
              <a:gd name="connsiteX231" fmla="*/ 4654526 w 5362575"/>
              <a:gd name="connsiteY231" fmla="*/ 4243564 h 6858000"/>
              <a:gd name="connsiteX232" fmla="*/ 4689712 w 5362575"/>
              <a:gd name="connsiteY232" fmla="*/ 4216823 h 6858000"/>
              <a:gd name="connsiteX233" fmla="*/ 4723491 w 5362575"/>
              <a:gd name="connsiteY233" fmla="*/ 4190081 h 6858000"/>
              <a:gd name="connsiteX234" fmla="*/ 4755862 w 5362575"/>
              <a:gd name="connsiteY234" fmla="*/ 4160525 h 6858000"/>
              <a:gd name="connsiteX235" fmla="*/ 4784011 w 5362575"/>
              <a:gd name="connsiteY235" fmla="*/ 4130969 h 6858000"/>
              <a:gd name="connsiteX236" fmla="*/ 4807938 w 5362575"/>
              <a:gd name="connsiteY236" fmla="*/ 4097190 h 6858000"/>
              <a:gd name="connsiteX237" fmla="*/ 4826235 w 5362575"/>
              <a:gd name="connsiteY237" fmla="*/ 4062004 h 6858000"/>
              <a:gd name="connsiteX238" fmla="*/ 4838902 w 5362575"/>
              <a:gd name="connsiteY238" fmla="*/ 4019781 h 6858000"/>
              <a:gd name="connsiteX239" fmla="*/ 4844531 w 5362575"/>
              <a:gd name="connsiteY239" fmla="*/ 3976150 h 6858000"/>
              <a:gd name="connsiteX240" fmla="*/ 4845939 w 5362575"/>
              <a:gd name="connsiteY240" fmla="*/ 3931111 h 6858000"/>
              <a:gd name="connsiteX241" fmla="*/ 4841716 w 5362575"/>
              <a:gd name="connsiteY241" fmla="*/ 3883258 h 6858000"/>
              <a:gd name="connsiteX242" fmla="*/ 4836087 w 5362575"/>
              <a:gd name="connsiteY242" fmla="*/ 3835405 h 6858000"/>
              <a:gd name="connsiteX243" fmla="*/ 4829049 w 5362575"/>
              <a:gd name="connsiteY243" fmla="*/ 3787552 h 6858000"/>
              <a:gd name="connsiteX244" fmla="*/ 4823420 w 5362575"/>
              <a:gd name="connsiteY244" fmla="*/ 3739699 h 6858000"/>
              <a:gd name="connsiteX245" fmla="*/ 4820605 w 5362575"/>
              <a:gd name="connsiteY245" fmla="*/ 3691846 h 6858000"/>
              <a:gd name="connsiteX246" fmla="*/ 4820605 w 5362575"/>
              <a:gd name="connsiteY246" fmla="*/ 3645400 h 6858000"/>
              <a:gd name="connsiteX247" fmla="*/ 4826235 w 5362575"/>
              <a:gd name="connsiteY247" fmla="*/ 3601769 h 6858000"/>
              <a:gd name="connsiteX248" fmla="*/ 4837494 w 5362575"/>
              <a:gd name="connsiteY248" fmla="*/ 3558138 h 6858000"/>
              <a:gd name="connsiteX249" fmla="*/ 4854383 w 5362575"/>
              <a:gd name="connsiteY249" fmla="*/ 3517322 h 6858000"/>
              <a:gd name="connsiteX250" fmla="*/ 4876903 w 5362575"/>
              <a:gd name="connsiteY250" fmla="*/ 3475099 h 6858000"/>
              <a:gd name="connsiteX251" fmla="*/ 4899422 w 5362575"/>
              <a:gd name="connsiteY251" fmla="*/ 3432876 h 6858000"/>
              <a:gd name="connsiteX252" fmla="*/ 4924756 w 5362575"/>
              <a:gd name="connsiteY252" fmla="*/ 3390652 h 6858000"/>
              <a:gd name="connsiteX253" fmla="*/ 4948682 w 5362575"/>
              <a:gd name="connsiteY253" fmla="*/ 3349836 h 6858000"/>
              <a:gd name="connsiteX254" fmla="*/ 4969794 w 5362575"/>
              <a:gd name="connsiteY254" fmla="*/ 3306206 h 6858000"/>
              <a:gd name="connsiteX255" fmla="*/ 4986683 w 5362575"/>
              <a:gd name="connsiteY255" fmla="*/ 3263982 h 6858000"/>
              <a:gd name="connsiteX256" fmla="*/ 4997943 w 5362575"/>
              <a:gd name="connsiteY256" fmla="*/ 3220351 h 6858000"/>
              <a:gd name="connsiteX257" fmla="*/ 5002165 w 5362575"/>
              <a:gd name="connsiteY257" fmla="*/ 3175313 h 6858000"/>
              <a:gd name="connsiteX258" fmla="*/ 4997943 w 5362575"/>
              <a:gd name="connsiteY258" fmla="*/ 3130275 h 6858000"/>
              <a:gd name="connsiteX259" fmla="*/ 4986683 w 5362575"/>
              <a:gd name="connsiteY259" fmla="*/ 3086644 h 6858000"/>
              <a:gd name="connsiteX260" fmla="*/ 4969794 w 5362575"/>
              <a:gd name="connsiteY260" fmla="*/ 3044421 h 6858000"/>
              <a:gd name="connsiteX261" fmla="*/ 4948682 w 5362575"/>
              <a:gd name="connsiteY261" fmla="*/ 3000790 h 6858000"/>
              <a:gd name="connsiteX262" fmla="*/ 4924756 w 5362575"/>
              <a:gd name="connsiteY262" fmla="*/ 2959974 h 6858000"/>
              <a:gd name="connsiteX263" fmla="*/ 4899422 w 5362575"/>
              <a:gd name="connsiteY263" fmla="*/ 2917751 h 6858000"/>
              <a:gd name="connsiteX264" fmla="*/ 4876903 w 5362575"/>
              <a:gd name="connsiteY264" fmla="*/ 2875527 h 6858000"/>
              <a:gd name="connsiteX265" fmla="*/ 4854383 w 5362575"/>
              <a:gd name="connsiteY265" fmla="*/ 2833304 h 6858000"/>
              <a:gd name="connsiteX266" fmla="*/ 4837494 w 5362575"/>
              <a:gd name="connsiteY266" fmla="*/ 2792488 h 6858000"/>
              <a:gd name="connsiteX267" fmla="*/ 4826235 w 5362575"/>
              <a:gd name="connsiteY267" fmla="*/ 2748857 h 6858000"/>
              <a:gd name="connsiteX268" fmla="*/ 4820605 w 5362575"/>
              <a:gd name="connsiteY268" fmla="*/ 2705226 h 6858000"/>
              <a:gd name="connsiteX269" fmla="*/ 4820605 w 5362575"/>
              <a:gd name="connsiteY269" fmla="*/ 2658781 h 6858000"/>
              <a:gd name="connsiteX270" fmla="*/ 4823420 w 5362575"/>
              <a:gd name="connsiteY270" fmla="*/ 2610927 h 6858000"/>
              <a:gd name="connsiteX271" fmla="*/ 4829049 w 5362575"/>
              <a:gd name="connsiteY271" fmla="*/ 2563074 h 6858000"/>
              <a:gd name="connsiteX272" fmla="*/ 4836087 w 5362575"/>
              <a:gd name="connsiteY272" fmla="*/ 2515221 h 6858000"/>
              <a:gd name="connsiteX273" fmla="*/ 4841716 w 5362575"/>
              <a:gd name="connsiteY273" fmla="*/ 2467368 h 6858000"/>
              <a:gd name="connsiteX274" fmla="*/ 4845939 w 5362575"/>
              <a:gd name="connsiteY274" fmla="*/ 2419515 h 6858000"/>
              <a:gd name="connsiteX275" fmla="*/ 4844531 w 5362575"/>
              <a:gd name="connsiteY275" fmla="*/ 2374477 h 6858000"/>
              <a:gd name="connsiteX276" fmla="*/ 4838902 w 5362575"/>
              <a:gd name="connsiteY276" fmla="*/ 2330846 h 6858000"/>
              <a:gd name="connsiteX277" fmla="*/ 4826235 w 5362575"/>
              <a:gd name="connsiteY277" fmla="*/ 2288622 h 6858000"/>
              <a:gd name="connsiteX278" fmla="*/ 4807938 w 5362575"/>
              <a:gd name="connsiteY278" fmla="*/ 2253436 h 6858000"/>
              <a:gd name="connsiteX279" fmla="*/ 4784011 w 5362575"/>
              <a:gd name="connsiteY279" fmla="*/ 2219658 h 6858000"/>
              <a:gd name="connsiteX280" fmla="*/ 4755862 w 5362575"/>
              <a:gd name="connsiteY280" fmla="*/ 2190101 h 6858000"/>
              <a:gd name="connsiteX281" fmla="*/ 4723491 w 5362575"/>
              <a:gd name="connsiteY281" fmla="*/ 2160545 h 6858000"/>
              <a:gd name="connsiteX282" fmla="*/ 4689712 w 5362575"/>
              <a:gd name="connsiteY282" fmla="*/ 2133803 h 6858000"/>
              <a:gd name="connsiteX283" fmla="*/ 4654526 w 5362575"/>
              <a:gd name="connsiteY283" fmla="*/ 2107062 h 6858000"/>
              <a:gd name="connsiteX284" fmla="*/ 4617933 w 5362575"/>
              <a:gd name="connsiteY284" fmla="*/ 2080320 h 6858000"/>
              <a:gd name="connsiteX285" fmla="*/ 4584154 w 5362575"/>
              <a:gd name="connsiteY285" fmla="*/ 2053579 h 6858000"/>
              <a:gd name="connsiteX286" fmla="*/ 4551782 w 5362575"/>
              <a:gd name="connsiteY286" fmla="*/ 2025430 h 6858000"/>
              <a:gd name="connsiteX287" fmla="*/ 4523634 w 5362575"/>
              <a:gd name="connsiteY287" fmla="*/ 1993059 h 6858000"/>
              <a:gd name="connsiteX288" fmla="*/ 4498300 w 5362575"/>
              <a:gd name="connsiteY288" fmla="*/ 1962095 h 6858000"/>
              <a:gd name="connsiteX289" fmla="*/ 4478595 w 5362575"/>
              <a:gd name="connsiteY289" fmla="*/ 1926909 h 6858000"/>
              <a:gd name="connsiteX290" fmla="*/ 4461706 w 5362575"/>
              <a:gd name="connsiteY290" fmla="*/ 1888908 h 6858000"/>
              <a:gd name="connsiteX291" fmla="*/ 4447632 w 5362575"/>
              <a:gd name="connsiteY291" fmla="*/ 1848092 h 6858000"/>
              <a:gd name="connsiteX292" fmla="*/ 4434964 w 5362575"/>
              <a:gd name="connsiteY292" fmla="*/ 1805868 h 6858000"/>
              <a:gd name="connsiteX293" fmla="*/ 4423705 w 5362575"/>
              <a:gd name="connsiteY293" fmla="*/ 1763645 h 6858000"/>
              <a:gd name="connsiteX294" fmla="*/ 4412445 w 5362575"/>
              <a:gd name="connsiteY294" fmla="*/ 1720014 h 6858000"/>
              <a:gd name="connsiteX295" fmla="*/ 4399778 w 5362575"/>
              <a:gd name="connsiteY295" fmla="*/ 1679198 h 6858000"/>
              <a:gd name="connsiteX296" fmla="*/ 4385704 w 5362575"/>
              <a:gd name="connsiteY296" fmla="*/ 1638382 h 6858000"/>
              <a:gd name="connsiteX297" fmla="*/ 4368815 w 5362575"/>
              <a:gd name="connsiteY297" fmla="*/ 1600381 h 6858000"/>
              <a:gd name="connsiteX298" fmla="*/ 4347703 w 5362575"/>
              <a:gd name="connsiteY298" fmla="*/ 1566603 h 6858000"/>
              <a:gd name="connsiteX299" fmla="*/ 4322369 w 5362575"/>
              <a:gd name="connsiteY299" fmla="*/ 1535639 h 6858000"/>
              <a:gd name="connsiteX300" fmla="*/ 4291405 w 5362575"/>
              <a:gd name="connsiteY300" fmla="*/ 1510305 h 6858000"/>
              <a:gd name="connsiteX301" fmla="*/ 4257626 w 5362575"/>
              <a:gd name="connsiteY301" fmla="*/ 1489193 h 6858000"/>
              <a:gd name="connsiteX302" fmla="*/ 4219625 w 5362575"/>
              <a:gd name="connsiteY302" fmla="*/ 1472304 h 6858000"/>
              <a:gd name="connsiteX303" fmla="*/ 4178809 w 5362575"/>
              <a:gd name="connsiteY303" fmla="*/ 1458229 h 6858000"/>
              <a:gd name="connsiteX304" fmla="*/ 4137993 w 5362575"/>
              <a:gd name="connsiteY304" fmla="*/ 1445562 h 6858000"/>
              <a:gd name="connsiteX305" fmla="*/ 4094363 w 5362575"/>
              <a:gd name="connsiteY305" fmla="*/ 1434303 h 6858000"/>
              <a:gd name="connsiteX306" fmla="*/ 4052139 w 5362575"/>
              <a:gd name="connsiteY306" fmla="*/ 1423043 h 6858000"/>
              <a:gd name="connsiteX307" fmla="*/ 4009916 w 5362575"/>
              <a:gd name="connsiteY307" fmla="*/ 1410376 h 6858000"/>
              <a:gd name="connsiteX308" fmla="*/ 3969100 w 5362575"/>
              <a:gd name="connsiteY308" fmla="*/ 1396302 h 6858000"/>
              <a:gd name="connsiteX309" fmla="*/ 3931099 w 5362575"/>
              <a:gd name="connsiteY309" fmla="*/ 1379412 h 6858000"/>
              <a:gd name="connsiteX310" fmla="*/ 3895913 w 5362575"/>
              <a:gd name="connsiteY310" fmla="*/ 1359708 h 6858000"/>
              <a:gd name="connsiteX311" fmla="*/ 3864949 w 5362575"/>
              <a:gd name="connsiteY311" fmla="*/ 1334374 h 6858000"/>
              <a:gd name="connsiteX312" fmla="*/ 3832578 w 5362575"/>
              <a:gd name="connsiteY312" fmla="*/ 1306225 h 6858000"/>
              <a:gd name="connsiteX313" fmla="*/ 3804429 w 5362575"/>
              <a:gd name="connsiteY313" fmla="*/ 1273854 h 6858000"/>
              <a:gd name="connsiteX314" fmla="*/ 3777687 w 5362575"/>
              <a:gd name="connsiteY314" fmla="*/ 1240075 h 6858000"/>
              <a:gd name="connsiteX315" fmla="*/ 3750946 w 5362575"/>
              <a:gd name="connsiteY315" fmla="*/ 1204889 h 6858000"/>
              <a:gd name="connsiteX316" fmla="*/ 3724204 w 5362575"/>
              <a:gd name="connsiteY316" fmla="*/ 1169703 h 6858000"/>
              <a:gd name="connsiteX317" fmla="*/ 3697463 w 5362575"/>
              <a:gd name="connsiteY317" fmla="*/ 1135924 h 6858000"/>
              <a:gd name="connsiteX318" fmla="*/ 3667907 w 5362575"/>
              <a:gd name="connsiteY318" fmla="*/ 1103553 h 6858000"/>
              <a:gd name="connsiteX319" fmla="*/ 3638350 w 5362575"/>
              <a:gd name="connsiteY319" fmla="*/ 1075404 h 6858000"/>
              <a:gd name="connsiteX320" fmla="*/ 3604572 w 5362575"/>
              <a:gd name="connsiteY320" fmla="*/ 1051478 h 6858000"/>
              <a:gd name="connsiteX321" fmla="*/ 3569385 w 5362575"/>
              <a:gd name="connsiteY321" fmla="*/ 1033181 h 6858000"/>
              <a:gd name="connsiteX322" fmla="*/ 3527162 w 5362575"/>
              <a:gd name="connsiteY322" fmla="*/ 1020514 h 6858000"/>
              <a:gd name="connsiteX323" fmla="*/ 3483531 w 5362575"/>
              <a:gd name="connsiteY323" fmla="*/ 1014884 h 6858000"/>
              <a:gd name="connsiteX324" fmla="*/ 3438493 w 5362575"/>
              <a:gd name="connsiteY324" fmla="*/ 1013477 h 6858000"/>
              <a:gd name="connsiteX325" fmla="*/ 3390640 w 5362575"/>
              <a:gd name="connsiteY325" fmla="*/ 1017699 h 6858000"/>
              <a:gd name="connsiteX326" fmla="*/ 3342787 w 5362575"/>
              <a:gd name="connsiteY326" fmla="*/ 1023329 h 6858000"/>
              <a:gd name="connsiteX327" fmla="*/ 3294933 w 5362575"/>
              <a:gd name="connsiteY327" fmla="*/ 1030366 h 6858000"/>
              <a:gd name="connsiteX328" fmla="*/ 3247080 w 5362575"/>
              <a:gd name="connsiteY328" fmla="*/ 1035996 h 6858000"/>
              <a:gd name="connsiteX329" fmla="*/ 3199227 w 5362575"/>
              <a:gd name="connsiteY329" fmla="*/ 1038811 h 6858000"/>
              <a:gd name="connsiteX330" fmla="*/ 3152781 w 5362575"/>
              <a:gd name="connsiteY330" fmla="*/ 1038811 h 6858000"/>
              <a:gd name="connsiteX331" fmla="*/ 3109151 w 5362575"/>
              <a:gd name="connsiteY331" fmla="*/ 1033181 h 6858000"/>
              <a:gd name="connsiteX332" fmla="*/ 3064112 w 5362575"/>
              <a:gd name="connsiteY332" fmla="*/ 1021921 h 6858000"/>
              <a:gd name="connsiteX333" fmla="*/ 3023296 w 5362575"/>
              <a:gd name="connsiteY333" fmla="*/ 1005032 h 6858000"/>
              <a:gd name="connsiteX334" fmla="*/ 2981073 w 5362575"/>
              <a:gd name="connsiteY334" fmla="*/ 982513 h 6858000"/>
              <a:gd name="connsiteX335" fmla="*/ 2938850 w 5362575"/>
              <a:gd name="connsiteY335" fmla="*/ 959994 h 6858000"/>
              <a:gd name="connsiteX336" fmla="*/ 2896626 w 5362575"/>
              <a:gd name="connsiteY336" fmla="*/ 934660 h 6858000"/>
              <a:gd name="connsiteX337" fmla="*/ 2855810 w 5362575"/>
              <a:gd name="connsiteY337" fmla="*/ 910733 h 6858000"/>
              <a:gd name="connsiteX338" fmla="*/ 2812180 w 5362575"/>
              <a:gd name="connsiteY338" fmla="*/ 889621 h 6858000"/>
              <a:gd name="connsiteX339" fmla="*/ 2769956 w 5362575"/>
              <a:gd name="connsiteY339" fmla="*/ 872732 h 6858000"/>
              <a:gd name="connsiteX340" fmla="*/ 2726325 w 5362575"/>
              <a:gd name="connsiteY340" fmla="*/ 861472 h 6858000"/>
              <a:gd name="connsiteX341" fmla="*/ 2681287 w 5362575"/>
              <a:gd name="connsiteY341" fmla="*/ 857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5362575" h="6858000">
                <a:moveTo>
                  <a:pt x="0" y="0"/>
                </a:moveTo>
                <a:lnTo>
                  <a:pt x="5362575" y="0"/>
                </a:lnTo>
                <a:lnTo>
                  <a:pt x="5362575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681287" y="857250"/>
                </a:moveTo>
                <a:lnTo>
                  <a:pt x="2636249" y="861472"/>
                </a:lnTo>
                <a:lnTo>
                  <a:pt x="2592618" y="872732"/>
                </a:lnTo>
                <a:lnTo>
                  <a:pt x="2550395" y="889621"/>
                </a:lnTo>
                <a:lnTo>
                  <a:pt x="2506764" y="910733"/>
                </a:lnTo>
                <a:lnTo>
                  <a:pt x="2465948" y="934660"/>
                </a:lnTo>
                <a:lnTo>
                  <a:pt x="2423725" y="959994"/>
                </a:lnTo>
                <a:lnTo>
                  <a:pt x="2381501" y="982513"/>
                </a:lnTo>
                <a:lnTo>
                  <a:pt x="2339278" y="1005032"/>
                </a:lnTo>
                <a:lnTo>
                  <a:pt x="2297055" y="1021921"/>
                </a:lnTo>
                <a:lnTo>
                  <a:pt x="2253424" y="1033181"/>
                </a:lnTo>
                <a:lnTo>
                  <a:pt x="2209793" y="1038811"/>
                </a:lnTo>
                <a:lnTo>
                  <a:pt x="2163347" y="1038811"/>
                </a:lnTo>
                <a:lnTo>
                  <a:pt x="2115494" y="1035996"/>
                </a:lnTo>
                <a:lnTo>
                  <a:pt x="2067641" y="1030366"/>
                </a:lnTo>
                <a:lnTo>
                  <a:pt x="2019788" y="1023329"/>
                </a:lnTo>
                <a:lnTo>
                  <a:pt x="1971934" y="1017699"/>
                </a:lnTo>
                <a:lnTo>
                  <a:pt x="1924081" y="1013477"/>
                </a:lnTo>
                <a:lnTo>
                  <a:pt x="1879043" y="1014884"/>
                </a:lnTo>
                <a:lnTo>
                  <a:pt x="1835412" y="1020514"/>
                </a:lnTo>
                <a:lnTo>
                  <a:pt x="1793189" y="1033181"/>
                </a:lnTo>
                <a:lnTo>
                  <a:pt x="1758003" y="1051478"/>
                </a:lnTo>
                <a:lnTo>
                  <a:pt x="1724224" y="1075404"/>
                </a:lnTo>
                <a:lnTo>
                  <a:pt x="1694668" y="1103553"/>
                </a:lnTo>
                <a:lnTo>
                  <a:pt x="1665111" y="1135924"/>
                </a:lnTo>
                <a:lnTo>
                  <a:pt x="1638370" y="1169703"/>
                </a:lnTo>
                <a:lnTo>
                  <a:pt x="1611628" y="1204889"/>
                </a:lnTo>
                <a:lnTo>
                  <a:pt x="1584887" y="1240075"/>
                </a:lnTo>
                <a:lnTo>
                  <a:pt x="1558145" y="1273854"/>
                </a:lnTo>
                <a:lnTo>
                  <a:pt x="1529996" y="1306225"/>
                </a:lnTo>
                <a:lnTo>
                  <a:pt x="1497625" y="1334374"/>
                </a:lnTo>
                <a:lnTo>
                  <a:pt x="1466661" y="1359708"/>
                </a:lnTo>
                <a:lnTo>
                  <a:pt x="1431475" y="1379412"/>
                </a:lnTo>
                <a:lnTo>
                  <a:pt x="1393474" y="1396302"/>
                </a:lnTo>
                <a:lnTo>
                  <a:pt x="1352658" y="1410376"/>
                </a:lnTo>
                <a:lnTo>
                  <a:pt x="1310435" y="1423043"/>
                </a:lnTo>
                <a:lnTo>
                  <a:pt x="1268212" y="1434303"/>
                </a:lnTo>
                <a:lnTo>
                  <a:pt x="1224581" y="1445562"/>
                </a:lnTo>
                <a:lnTo>
                  <a:pt x="1183765" y="1458229"/>
                </a:lnTo>
                <a:lnTo>
                  <a:pt x="1142949" y="1472304"/>
                </a:lnTo>
                <a:lnTo>
                  <a:pt x="1104948" y="1489193"/>
                </a:lnTo>
                <a:lnTo>
                  <a:pt x="1071169" y="1510305"/>
                </a:lnTo>
                <a:lnTo>
                  <a:pt x="1040205" y="1535639"/>
                </a:lnTo>
                <a:lnTo>
                  <a:pt x="1014871" y="1566603"/>
                </a:lnTo>
                <a:lnTo>
                  <a:pt x="993760" y="1600381"/>
                </a:lnTo>
                <a:lnTo>
                  <a:pt x="976870" y="1638382"/>
                </a:lnTo>
                <a:lnTo>
                  <a:pt x="962796" y="1679198"/>
                </a:lnTo>
                <a:lnTo>
                  <a:pt x="950129" y="1720014"/>
                </a:lnTo>
                <a:lnTo>
                  <a:pt x="938869" y="1763645"/>
                </a:lnTo>
                <a:lnTo>
                  <a:pt x="927610" y="1805868"/>
                </a:lnTo>
                <a:lnTo>
                  <a:pt x="914943" y="1848092"/>
                </a:lnTo>
                <a:lnTo>
                  <a:pt x="900868" y="1888908"/>
                </a:lnTo>
                <a:lnTo>
                  <a:pt x="883979" y="1926909"/>
                </a:lnTo>
                <a:lnTo>
                  <a:pt x="864275" y="1962095"/>
                </a:lnTo>
                <a:lnTo>
                  <a:pt x="838941" y="1993059"/>
                </a:lnTo>
                <a:lnTo>
                  <a:pt x="810792" y="2025430"/>
                </a:lnTo>
                <a:lnTo>
                  <a:pt x="778420" y="2053579"/>
                </a:lnTo>
                <a:lnTo>
                  <a:pt x="743234" y="2080320"/>
                </a:lnTo>
                <a:lnTo>
                  <a:pt x="708048" y="2107062"/>
                </a:lnTo>
                <a:lnTo>
                  <a:pt x="672862" y="2133803"/>
                </a:lnTo>
                <a:lnTo>
                  <a:pt x="639083" y="2160545"/>
                </a:lnTo>
                <a:lnTo>
                  <a:pt x="606712" y="2190101"/>
                </a:lnTo>
                <a:lnTo>
                  <a:pt x="578563" y="2219658"/>
                </a:lnTo>
                <a:lnTo>
                  <a:pt x="554637" y="2253436"/>
                </a:lnTo>
                <a:lnTo>
                  <a:pt x="536340" y="2288622"/>
                </a:lnTo>
                <a:lnTo>
                  <a:pt x="523673" y="2330846"/>
                </a:lnTo>
                <a:lnTo>
                  <a:pt x="518043" y="2374477"/>
                </a:lnTo>
                <a:lnTo>
                  <a:pt x="516635" y="2419515"/>
                </a:lnTo>
                <a:lnTo>
                  <a:pt x="520858" y="2467368"/>
                </a:lnTo>
                <a:lnTo>
                  <a:pt x="526488" y="2515221"/>
                </a:lnTo>
                <a:lnTo>
                  <a:pt x="533525" y="2563074"/>
                </a:lnTo>
                <a:lnTo>
                  <a:pt x="539155" y="2610927"/>
                </a:lnTo>
                <a:lnTo>
                  <a:pt x="541970" y="2658781"/>
                </a:lnTo>
                <a:lnTo>
                  <a:pt x="541970" y="2705226"/>
                </a:lnTo>
                <a:lnTo>
                  <a:pt x="536340" y="2748857"/>
                </a:lnTo>
                <a:lnTo>
                  <a:pt x="525080" y="2792488"/>
                </a:lnTo>
                <a:lnTo>
                  <a:pt x="508191" y="2833304"/>
                </a:lnTo>
                <a:lnTo>
                  <a:pt x="487079" y="2875527"/>
                </a:lnTo>
                <a:lnTo>
                  <a:pt x="463153" y="2917751"/>
                </a:lnTo>
                <a:lnTo>
                  <a:pt x="437819" y="2959974"/>
                </a:lnTo>
                <a:lnTo>
                  <a:pt x="413892" y="3000790"/>
                </a:lnTo>
                <a:lnTo>
                  <a:pt x="392780" y="3044421"/>
                </a:lnTo>
                <a:lnTo>
                  <a:pt x="375891" y="3086644"/>
                </a:lnTo>
                <a:lnTo>
                  <a:pt x="364631" y="3130275"/>
                </a:lnTo>
                <a:lnTo>
                  <a:pt x="360409" y="3175313"/>
                </a:lnTo>
                <a:lnTo>
                  <a:pt x="364631" y="3220351"/>
                </a:lnTo>
                <a:lnTo>
                  <a:pt x="375891" y="3263982"/>
                </a:lnTo>
                <a:lnTo>
                  <a:pt x="392780" y="3306206"/>
                </a:lnTo>
                <a:lnTo>
                  <a:pt x="413892" y="3349836"/>
                </a:lnTo>
                <a:lnTo>
                  <a:pt x="437819" y="3390652"/>
                </a:lnTo>
                <a:lnTo>
                  <a:pt x="463153" y="3432876"/>
                </a:lnTo>
                <a:lnTo>
                  <a:pt x="487079" y="3475099"/>
                </a:lnTo>
                <a:lnTo>
                  <a:pt x="508191" y="3517322"/>
                </a:lnTo>
                <a:lnTo>
                  <a:pt x="525080" y="3558138"/>
                </a:lnTo>
                <a:lnTo>
                  <a:pt x="536340" y="3601769"/>
                </a:lnTo>
                <a:lnTo>
                  <a:pt x="541970" y="3645400"/>
                </a:lnTo>
                <a:lnTo>
                  <a:pt x="541970" y="3691846"/>
                </a:lnTo>
                <a:lnTo>
                  <a:pt x="539155" y="3739699"/>
                </a:lnTo>
                <a:lnTo>
                  <a:pt x="533525" y="3787552"/>
                </a:lnTo>
                <a:lnTo>
                  <a:pt x="526488" y="3835405"/>
                </a:lnTo>
                <a:lnTo>
                  <a:pt x="520858" y="3883258"/>
                </a:lnTo>
                <a:lnTo>
                  <a:pt x="516635" y="3931111"/>
                </a:lnTo>
                <a:lnTo>
                  <a:pt x="518043" y="3976150"/>
                </a:lnTo>
                <a:lnTo>
                  <a:pt x="523673" y="4019781"/>
                </a:lnTo>
                <a:lnTo>
                  <a:pt x="536340" y="4062004"/>
                </a:lnTo>
                <a:lnTo>
                  <a:pt x="554637" y="4097190"/>
                </a:lnTo>
                <a:lnTo>
                  <a:pt x="578563" y="4130969"/>
                </a:lnTo>
                <a:lnTo>
                  <a:pt x="606712" y="4160525"/>
                </a:lnTo>
                <a:lnTo>
                  <a:pt x="639083" y="4190081"/>
                </a:lnTo>
                <a:lnTo>
                  <a:pt x="672862" y="4216823"/>
                </a:lnTo>
                <a:lnTo>
                  <a:pt x="708048" y="4243564"/>
                </a:lnTo>
                <a:lnTo>
                  <a:pt x="743234" y="4270306"/>
                </a:lnTo>
                <a:lnTo>
                  <a:pt x="778420" y="4297047"/>
                </a:lnTo>
                <a:lnTo>
                  <a:pt x="810792" y="4325196"/>
                </a:lnTo>
                <a:lnTo>
                  <a:pt x="838941" y="4357567"/>
                </a:lnTo>
                <a:lnTo>
                  <a:pt x="864275" y="4388531"/>
                </a:lnTo>
                <a:lnTo>
                  <a:pt x="883979" y="4423717"/>
                </a:lnTo>
                <a:lnTo>
                  <a:pt x="900868" y="4461718"/>
                </a:lnTo>
                <a:lnTo>
                  <a:pt x="914943" y="4502534"/>
                </a:lnTo>
                <a:lnTo>
                  <a:pt x="927610" y="4544758"/>
                </a:lnTo>
                <a:lnTo>
                  <a:pt x="938869" y="4586981"/>
                </a:lnTo>
                <a:lnTo>
                  <a:pt x="950129" y="4630612"/>
                </a:lnTo>
                <a:lnTo>
                  <a:pt x="962796" y="4671428"/>
                </a:lnTo>
                <a:lnTo>
                  <a:pt x="976870" y="4712244"/>
                </a:lnTo>
                <a:lnTo>
                  <a:pt x="993760" y="4750245"/>
                </a:lnTo>
                <a:lnTo>
                  <a:pt x="1014871" y="4784024"/>
                </a:lnTo>
                <a:lnTo>
                  <a:pt x="1040205" y="4814987"/>
                </a:lnTo>
                <a:lnTo>
                  <a:pt x="1071169" y="4840321"/>
                </a:lnTo>
                <a:lnTo>
                  <a:pt x="1104948" y="4861433"/>
                </a:lnTo>
                <a:lnTo>
                  <a:pt x="1142949" y="4878322"/>
                </a:lnTo>
                <a:lnTo>
                  <a:pt x="1183765" y="4892397"/>
                </a:lnTo>
                <a:lnTo>
                  <a:pt x="1224581" y="4905064"/>
                </a:lnTo>
                <a:lnTo>
                  <a:pt x="1268212" y="4916323"/>
                </a:lnTo>
                <a:lnTo>
                  <a:pt x="1310435" y="4927583"/>
                </a:lnTo>
                <a:lnTo>
                  <a:pt x="1352658" y="4940250"/>
                </a:lnTo>
                <a:lnTo>
                  <a:pt x="1393474" y="4954324"/>
                </a:lnTo>
                <a:lnTo>
                  <a:pt x="1431475" y="4971214"/>
                </a:lnTo>
                <a:lnTo>
                  <a:pt x="1466661" y="4990918"/>
                </a:lnTo>
                <a:lnTo>
                  <a:pt x="1497625" y="5016252"/>
                </a:lnTo>
                <a:lnTo>
                  <a:pt x="1529996" y="5044401"/>
                </a:lnTo>
                <a:lnTo>
                  <a:pt x="1558145" y="5076772"/>
                </a:lnTo>
                <a:lnTo>
                  <a:pt x="1584887" y="5110551"/>
                </a:lnTo>
                <a:lnTo>
                  <a:pt x="1611628" y="5145737"/>
                </a:lnTo>
                <a:lnTo>
                  <a:pt x="1638370" y="5180923"/>
                </a:lnTo>
                <a:lnTo>
                  <a:pt x="1665111" y="5214702"/>
                </a:lnTo>
                <a:lnTo>
                  <a:pt x="1694668" y="5247073"/>
                </a:lnTo>
                <a:lnTo>
                  <a:pt x="1724224" y="5275222"/>
                </a:lnTo>
                <a:lnTo>
                  <a:pt x="1758003" y="5299149"/>
                </a:lnTo>
                <a:lnTo>
                  <a:pt x="1793189" y="5317446"/>
                </a:lnTo>
                <a:lnTo>
                  <a:pt x="1835412" y="5330113"/>
                </a:lnTo>
                <a:lnTo>
                  <a:pt x="1879043" y="5335742"/>
                </a:lnTo>
                <a:lnTo>
                  <a:pt x="1924081" y="5337150"/>
                </a:lnTo>
                <a:lnTo>
                  <a:pt x="1971934" y="5332927"/>
                </a:lnTo>
                <a:lnTo>
                  <a:pt x="2019788" y="5327298"/>
                </a:lnTo>
                <a:lnTo>
                  <a:pt x="2067641" y="5320260"/>
                </a:lnTo>
                <a:lnTo>
                  <a:pt x="2115494" y="5314631"/>
                </a:lnTo>
                <a:lnTo>
                  <a:pt x="2163347" y="5311816"/>
                </a:lnTo>
                <a:lnTo>
                  <a:pt x="2209793" y="5311816"/>
                </a:lnTo>
                <a:lnTo>
                  <a:pt x="2253424" y="5317446"/>
                </a:lnTo>
                <a:lnTo>
                  <a:pt x="2297055" y="5328705"/>
                </a:lnTo>
                <a:lnTo>
                  <a:pt x="2339278" y="5345594"/>
                </a:lnTo>
                <a:lnTo>
                  <a:pt x="2381501" y="5368114"/>
                </a:lnTo>
                <a:lnTo>
                  <a:pt x="2423725" y="5390633"/>
                </a:lnTo>
                <a:lnTo>
                  <a:pt x="2465948" y="5415967"/>
                </a:lnTo>
                <a:lnTo>
                  <a:pt x="2506764" y="5439893"/>
                </a:lnTo>
                <a:lnTo>
                  <a:pt x="2550395" y="5461005"/>
                </a:lnTo>
                <a:lnTo>
                  <a:pt x="2592618" y="5477894"/>
                </a:lnTo>
                <a:lnTo>
                  <a:pt x="2636249" y="5489154"/>
                </a:lnTo>
                <a:lnTo>
                  <a:pt x="2681287" y="5493376"/>
                </a:lnTo>
                <a:lnTo>
                  <a:pt x="2726325" y="5489154"/>
                </a:lnTo>
                <a:lnTo>
                  <a:pt x="2769956" y="5477894"/>
                </a:lnTo>
                <a:lnTo>
                  <a:pt x="2812180" y="5461005"/>
                </a:lnTo>
                <a:lnTo>
                  <a:pt x="2855810" y="5439893"/>
                </a:lnTo>
                <a:lnTo>
                  <a:pt x="2896626" y="5415967"/>
                </a:lnTo>
                <a:lnTo>
                  <a:pt x="2938850" y="5390633"/>
                </a:lnTo>
                <a:lnTo>
                  <a:pt x="2981073" y="5368114"/>
                </a:lnTo>
                <a:lnTo>
                  <a:pt x="3023296" y="5345594"/>
                </a:lnTo>
                <a:lnTo>
                  <a:pt x="3064112" y="5328705"/>
                </a:lnTo>
                <a:lnTo>
                  <a:pt x="3109151" y="5317446"/>
                </a:lnTo>
                <a:lnTo>
                  <a:pt x="3152781" y="5311816"/>
                </a:lnTo>
                <a:lnTo>
                  <a:pt x="3199227" y="5311816"/>
                </a:lnTo>
                <a:lnTo>
                  <a:pt x="3247080" y="5314631"/>
                </a:lnTo>
                <a:lnTo>
                  <a:pt x="3294933" y="5320260"/>
                </a:lnTo>
                <a:lnTo>
                  <a:pt x="3342787" y="5327298"/>
                </a:lnTo>
                <a:lnTo>
                  <a:pt x="3390640" y="5332927"/>
                </a:lnTo>
                <a:lnTo>
                  <a:pt x="3438493" y="5337150"/>
                </a:lnTo>
                <a:lnTo>
                  <a:pt x="3483531" y="5335742"/>
                </a:lnTo>
                <a:lnTo>
                  <a:pt x="3527162" y="5330113"/>
                </a:lnTo>
                <a:lnTo>
                  <a:pt x="3569385" y="5317446"/>
                </a:lnTo>
                <a:lnTo>
                  <a:pt x="3604572" y="5299149"/>
                </a:lnTo>
                <a:lnTo>
                  <a:pt x="3638350" y="5275222"/>
                </a:lnTo>
                <a:lnTo>
                  <a:pt x="3667907" y="5247073"/>
                </a:lnTo>
                <a:lnTo>
                  <a:pt x="3697463" y="5214702"/>
                </a:lnTo>
                <a:lnTo>
                  <a:pt x="3724204" y="5180923"/>
                </a:lnTo>
                <a:lnTo>
                  <a:pt x="3750946" y="5145737"/>
                </a:lnTo>
                <a:lnTo>
                  <a:pt x="3777687" y="5110551"/>
                </a:lnTo>
                <a:lnTo>
                  <a:pt x="3804429" y="5076772"/>
                </a:lnTo>
                <a:lnTo>
                  <a:pt x="3832578" y="5044401"/>
                </a:lnTo>
                <a:lnTo>
                  <a:pt x="3864949" y="5016252"/>
                </a:lnTo>
                <a:lnTo>
                  <a:pt x="3895913" y="4990918"/>
                </a:lnTo>
                <a:lnTo>
                  <a:pt x="3931099" y="4971214"/>
                </a:lnTo>
                <a:lnTo>
                  <a:pt x="3969100" y="4954324"/>
                </a:lnTo>
                <a:lnTo>
                  <a:pt x="4009916" y="4940250"/>
                </a:lnTo>
                <a:lnTo>
                  <a:pt x="4052139" y="4927583"/>
                </a:lnTo>
                <a:lnTo>
                  <a:pt x="4094363" y="4916323"/>
                </a:lnTo>
                <a:lnTo>
                  <a:pt x="4137993" y="4905064"/>
                </a:lnTo>
                <a:lnTo>
                  <a:pt x="4178809" y="4892397"/>
                </a:lnTo>
                <a:lnTo>
                  <a:pt x="4219625" y="4878322"/>
                </a:lnTo>
                <a:lnTo>
                  <a:pt x="4257626" y="4861433"/>
                </a:lnTo>
                <a:lnTo>
                  <a:pt x="4291405" y="4840321"/>
                </a:lnTo>
                <a:lnTo>
                  <a:pt x="4322369" y="4814987"/>
                </a:lnTo>
                <a:lnTo>
                  <a:pt x="4347703" y="4784024"/>
                </a:lnTo>
                <a:lnTo>
                  <a:pt x="4368815" y="4750245"/>
                </a:lnTo>
                <a:lnTo>
                  <a:pt x="4385704" y="4712244"/>
                </a:lnTo>
                <a:lnTo>
                  <a:pt x="4399778" y="4671428"/>
                </a:lnTo>
                <a:lnTo>
                  <a:pt x="4412445" y="4630612"/>
                </a:lnTo>
                <a:lnTo>
                  <a:pt x="4423705" y="4586981"/>
                </a:lnTo>
                <a:lnTo>
                  <a:pt x="4434964" y="4544758"/>
                </a:lnTo>
                <a:lnTo>
                  <a:pt x="4447632" y="4502534"/>
                </a:lnTo>
                <a:lnTo>
                  <a:pt x="4461706" y="4461718"/>
                </a:lnTo>
                <a:lnTo>
                  <a:pt x="4478595" y="4423717"/>
                </a:lnTo>
                <a:lnTo>
                  <a:pt x="4498300" y="4388531"/>
                </a:lnTo>
                <a:lnTo>
                  <a:pt x="4523634" y="4357567"/>
                </a:lnTo>
                <a:lnTo>
                  <a:pt x="4551782" y="4325196"/>
                </a:lnTo>
                <a:lnTo>
                  <a:pt x="4584154" y="4297047"/>
                </a:lnTo>
                <a:lnTo>
                  <a:pt x="4617933" y="4270306"/>
                </a:lnTo>
                <a:lnTo>
                  <a:pt x="4654526" y="4243564"/>
                </a:lnTo>
                <a:lnTo>
                  <a:pt x="4689712" y="4216823"/>
                </a:lnTo>
                <a:lnTo>
                  <a:pt x="4723491" y="4190081"/>
                </a:lnTo>
                <a:lnTo>
                  <a:pt x="4755862" y="4160525"/>
                </a:lnTo>
                <a:lnTo>
                  <a:pt x="4784011" y="4130969"/>
                </a:lnTo>
                <a:lnTo>
                  <a:pt x="4807938" y="4097190"/>
                </a:lnTo>
                <a:lnTo>
                  <a:pt x="4826235" y="4062004"/>
                </a:lnTo>
                <a:lnTo>
                  <a:pt x="4838902" y="4019781"/>
                </a:lnTo>
                <a:lnTo>
                  <a:pt x="4844531" y="3976150"/>
                </a:lnTo>
                <a:lnTo>
                  <a:pt x="4845939" y="3931111"/>
                </a:lnTo>
                <a:lnTo>
                  <a:pt x="4841716" y="3883258"/>
                </a:lnTo>
                <a:lnTo>
                  <a:pt x="4836087" y="3835405"/>
                </a:lnTo>
                <a:lnTo>
                  <a:pt x="4829049" y="3787552"/>
                </a:lnTo>
                <a:lnTo>
                  <a:pt x="4823420" y="3739699"/>
                </a:lnTo>
                <a:lnTo>
                  <a:pt x="4820605" y="3691846"/>
                </a:lnTo>
                <a:lnTo>
                  <a:pt x="4820605" y="3645400"/>
                </a:lnTo>
                <a:lnTo>
                  <a:pt x="4826235" y="3601769"/>
                </a:lnTo>
                <a:lnTo>
                  <a:pt x="4837494" y="3558138"/>
                </a:lnTo>
                <a:lnTo>
                  <a:pt x="4854383" y="3517322"/>
                </a:lnTo>
                <a:lnTo>
                  <a:pt x="4876903" y="3475099"/>
                </a:lnTo>
                <a:lnTo>
                  <a:pt x="4899422" y="3432876"/>
                </a:lnTo>
                <a:lnTo>
                  <a:pt x="4924756" y="3390652"/>
                </a:lnTo>
                <a:lnTo>
                  <a:pt x="4948682" y="3349836"/>
                </a:lnTo>
                <a:lnTo>
                  <a:pt x="4969794" y="3306206"/>
                </a:lnTo>
                <a:lnTo>
                  <a:pt x="4986683" y="3263982"/>
                </a:lnTo>
                <a:lnTo>
                  <a:pt x="4997943" y="3220351"/>
                </a:lnTo>
                <a:lnTo>
                  <a:pt x="5002165" y="3175313"/>
                </a:lnTo>
                <a:lnTo>
                  <a:pt x="4997943" y="3130275"/>
                </a:lnTo>
                <a:lnTo>
                  <a:pt x="4986683" y="3086644"/>
                </a:lnTo>
                <a:lnTo>
                  <a:pt x="4969794" y="3044421"/>
                </a:lnTo>
                <a:lnTo>
                  <a:pt x="4948682" y="3000790"/>
                </a:lnTo>
                <a:lnTo>
                  <a:pt x="4924756" y="2959974"/>
                </a:lnTo>
                <a:lnTo>
                  <a:pt x="4899422" y="2917751"/>
                </a:lnTo>
                <a:lnTo>
                  <a:pt x="4876903" y="2875527"/>
                </a:lnTo>
                <a:lnTo>
                  <a:pt x="4854383" y="2833304"/>
                </a:lnTo>
                <a:lnTo>
                  <a:pt x="4837494" y="2792488"/>
                </a:lnTo>
                <a:lnTo>
                  <a:pt x="4826235" y="2748857"/>
                </a:lnTo>
                <a:lnTo>
                  <a:pt x="4820605" y="2705226"/>
                </a:lnTo>
                <a:lnTo>
                  <a:pt x="4820605" y="2658781"/>
                </a:lnTo>
                <a:lnTo>
                  <a:pt x="4823420" y="2610927"/>
                </a:lnTo>
                <a:lnTo>
                  <a:pt x="4829049" y="2563074"/>
                </a:lnTo>
                <a:lnTo>
                  <a:pt x="4836087" y="2515221"/>
                </a:lnTo>
                <a:lnTo>
                  <a:pt x="4841716" y="2467368"/>
                </a:lnTo>
                <a:lnTo>
                  <a:pt x="4845939" y="2419515"/>
                </a:lnTo>
                <a:lnTo>
                  <a:pt x="4844531" y="2374477"/>
                </a:lnTo>
                <a:lnTo>
                  <a:pt x="4838902" y="2330846"/>
                </a:lnTo>
                <a:lnTo>
                  <a:pt x="4826235" y="2288622"/>
                </a:lnTo>
                <a:lnTo>
                  <a:pt x="4807938" y="2253436"/>
                </a:lnTo>
                <a:lnTo>
                  <a:pt x="4784011" y="2219658"/>
                </a:lnTo>
                <a:lnTo>
                  <a:pt x="4755862" y="2190101"/>
                </a:lnTo>
                <a:lnTo>
                  <a:pt x="4723491" y="2160545"/>
                </a:lnTo>
                <a:lnTo>
                  <a:pt x="4689712" y="2133803"/>
                </a:lnTo>
                <a:lnTo>
                  <a:pt x="4654526" y="2107062"/>
                </a:lnTo>
                <a:lnTo>
                  <a:pt x="4617933" y="2080320"/>
                </a:lnTo>
                <a:lnTo>
                  <a:pt x="4584154" y="2053579"/>
                </a:lnTo>
                <a:lnTo>
                  <a:pt x="4551782" y="2025430"/>
                </a:lnTo>
                <a:lnTo>
                  <a:pt x="4523634" y="1993059"/>
                </a:lnTo>
                <a:lnTo>
                  <a:pt x="4498300" y="1962095"/>
                </a:lnTo>
                <a:lnTo>
                  <a:pt x="4478595" y="1926909"/>
                </a:lnTo>
                <a:lnTo>
                  <a:pt x="4461706" y="1888908"/>
                </a:lnTo>
                <a:lnTo>
                  <a:pt x="4447632" y="1848092"/>
                </a:lnTo>
                <a:lnTo>
                  <a:pt x="4434964" y="1805868"/>
                </a:lnTo>
                <a:lnTo>
                  <a:pt x="4423705" y="1763645"/>
                </a:lnTo>
                <a:lnTo>
                  <a:pt x="4412445" y="1720014"/>
                </a:lnTo>
                <a:lnTo>
                  <a:pt x="4399778" y="1679198"/>
                </a:lnTo>
                <a:lnTo>
                  <a:pt x="4385704" y="1638382"/>
                </a:lnTo>
                <a:lnTo>
                  <a:pt x="4368815" y="1600381"/>
                </a:lnTo>
                <a:lnTo>
                  <a:pt x="4347703" y="1566603"/>
                </a:lnTo>
                <a:lnTo>
                  <a:pt x="4322369" y="1535639"/>
                </a:lnTo>
                <a:lnTo>
                  <a:pt x="4291405" y="1510305"/>
                </a:lnTo>
                <a:lnTo>
                  <a:pt x="4257626" y="1489193"/>
                </a:lnTo>
                <a:lnTo>
                  <a:pt x="4219625" y="1472304"/>
                </a:lnTo>
                <a:lnTo>
                  <a:pt x="4178809" y="1458229"/>
                </a:lnTo>
                <a:lnTo>
                  <a:pt x="4137993" y="1445562"/>
                </a:lnTo>
                <a:lnTo>
                  <a:pt x="4094363" y="1434303"/>
                </a:lnTo>
                <a:lnTo>
                  <a:pt x="4052139" y="1423043"/>
                </a:lnTo>
                <a:lnTo>
                  <a:pt x="4009916" y="1410376"/>
                </a:lnTo>
                <a:lnTo>
                  <a:pt x="3969100" y="1396302"/>
                </a:lnTo>
                <a:lnTo>
                  <a:pt x="3931099" y="1379412"/>
                </a:lnTo>
                <a:lnTo>
                  <a:pt x="3895913" y="1359708"/>
                </a:lnTo>
                <a:lnTo>
                  <a:pt x="3864949" y="1334374"/>
                </a:lnTo>
                <a:lnTo>
                  <a:pt x="3832578" y="1306225"/>
                </a:lnTo>
                <a:lnTo>
                  <a:pt x="3804429" y="1273854"/>
                </a:lnTo>
                <a:lnTo>
                  <a:pt x="3777687" y="1240075"/>
                </a:lnTo>
                <a:lnTo>
                  <a:pt x="3750946" y="1204889"/>
                </a:lnTo>
                <a:lnTo>
                  <a:pt x="3724204" y="1169703"/>
                </a:lnTo>
                <a:lnTo>
                  <a:pt x="3697463" y="1135924"/>
                </a:lnTo>
                <a:lnTo>
                  <a:pt x="3667907" y="1103553"/>
                </a:lnTo>
                <a:lnTo>
                  <a:pt x="3638350" y="1075404"/>
                </a:lnTo>
                <a:lnTo>
                  <a:pt x="3604572" y="1051478"/>
                </a:lnTo>
                <a:lnTo>
                  <a:pt x="3569385" y="1033181"/>
                </a:lnTo>
                <a:lnTo>
                  <a:pt x="3527162" y="1020514"/>
                </a:lnTo>
                <a:lnTo>
                  <a:pt x="3483531" y="1014884"/>
                </a:lnTo>
                <a:lnTo>
                  <a:pt x="3438493" y="1013477"/>
                </a:lnTo>
                <a:lnTo>
                  <a:pt x="3390640" y="1017699"/>
                </a:lnTo>
                <a:lnTo>
                  <a:pt x="3342787" y="1023329"/>
                </a:lnTo>
                <a:lnTo>
                  <a:pt x="3294933" y="1030366"/>
                </a:lnTo>
                <a:lnTo>
                  <a:pt x="3247080" y="1035996"/>
                </a:lnTo>
                <a:lnTo>
                  <a:pt x="3199227" y="1038811"/>
                </a:lnTo>
                <a:lnTo>
                  <a:pt x="3152781" y="1038811"/>
                </a:lnTo>
                <a:lnTo>
                  <a:pt x="3109151" y="1033181"/>
                </a:lnTo>
                <a:lnTo>
                  <a:pt x="3064112" y="1021921"/>
                </a:lnTo>
                <a:lnTo>
                  <a:pt x="3023296" y="1005032"/>
                </a:lnTo>
                <a:lnTo>
                  <a:pt x="2981073" y="982513"/>
                </a:lnTo>
                <a:lnTo>
                  <a:pt x="2938850" y="959994"/>
                </a:lnTo>
                <a:lnTo>
                  <a:pt x="2896626" y="934660"/>
                </a:lnTo>
                <a:lnTo>
                  <a:pt x="2855810" y="910733"/>
                </a:lnTo>
                <a:lnTo>
                  <a:pt x="2812180" y="889621"/>
                </a:lnTo>
                <a:lnTo>
                  <a:pt x="2769956" y="872732"/>
                </a:lnTo>
                <a:lnTo>
                  <a:pt x="2726325" y="861472"/>
                </a:lnTo>
                <a:lnTo>
                  <a:pt x="2681287" y="857250"/>
                </a:lnTo>
                <a:close/>
              </a:path>
            </a:pathLst>
          </a:custGeom>
          <a:solidFill>
            <a:schemeClr val="tx2"/>
          </a:solidFill>
          <a:ln w="1016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2004CB-520C-4EB0-8EB4-5A457A3C8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362574" y="0"/>
            <a:ext cx="76202" cy="6858000"/>
          </a:xfrm>
          <a:prstGeom prst="rect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920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97B52C-B00D-613D-F5E5-E9A627423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Une image contenant fleur, plante, pétale, arbre&#10;&#10;Le contenu généré par l’IA peut être incorrect.">
            <a:extLst>
              <a:ext uri="{FF2B5EF4-FFF2-40B4-BE49-F238E27FC236}">
                <a16:creationId xmlns:a16="http://schemas.microsoft.com/office/drawing/2014/main" id="{E477977E-0CA4-659D-99C7-CB302C7056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017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>
            <a:extLst>
              <a:ext uri="{FF2B5EF4-FFF2-40B4-BE49-F238E27FC236}">
                <a16:creationId xmlns:a16="http://schemas.microsoft.com/office/drawing/2014/main" id="{BB8C1D0E-0B06-46C9-A8BD-A8E13FF9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1ADC4A-8537-4084-99C7-F8D378A64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E6FD24-FC15-4419-B4F8-87A6F572C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5DBC7C0-9132-8A31-9F0B-83FBB7CAF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9184" y="1098388"/>
            <a:ext cx="6035040" cy="43949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spc="800" dirty="0"/>
              <a:t>Eglantine par </a:t>
            </a:r>
            <a:r>
              <a:rPr lang="en-US" sz="7200" spc="800" dirty="0" err="1"/>
              <a:t>coeur</a:t>
            </a:r>
            <a:endParaRPr lang="en-US" sz="7200" spc="800" dirty="0"/>
          </a:p>
        </p:txBody>
      </p:sp>
      <p:pic>
        <p:nvPicPr>
          <p:cNvPr id="8" name="Image 7" descr="Une image contenant insecte, pétale, abeille, invertébré&#10;&#10;Le contenu généré par l’IA peut être incorrect.">
            <a:extLst>
              <a:ext uri="{FF2B5EF4-FFF2-40B4-BE49-F238E27FC236}">
                <a16:creationId xmlns:a16="http://schemas.microsoft.com/office/drawing/2014/main" id="{A7C2C395-209E-BA24-9618-BA897B1161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30" r="2518" b="-3"/>
          <a:stretch>
            <a:fillRect/>
          </a:stretch>
        </p:blipFill>
        <p:spPr>
          <a:xfrm>
            <a:off x="211015" y="762000"/>
            <a:ext cx="4994031" cy="4911969"/>
          </a:xfrm>
          <a:prstGeom prst="rect">
            <a:avLst/>
          </a:prstGeom>
        </p:spPr>
      </p:pic>
      <p:sp>
        <p:nvSpPr>
          <p:cNvPr id="19" name="Freeform 14">
            <a:extLst>
              <a:ext uri="{FF2B5EF4-FFF2-40B4-BE49-F238E27FC236}">
                <a16:creationId xmlns:a16="http://schemas.microsoft.com/office/drawing/2014/main" id="{F90D41EE-859E-4D0B-8464-D44C2B4D6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" y="0"/>
            <a:ext cx="5362575" cy="6858000"/>
          </a:xfrm>
          <a:custGeom>
            <a:avLst/>
            <a:gdLst>
              <a:gd name="connsiteX0" fmla="*/ 0 w 5362575"/>
              <a:gd name="connsiteY0" fmla="*/ 0 h 6858000"/>
              <a:gd name="connsiteX1" fmla="*/ 5362575 w 5362575"/>
              <a:gd name="connsiteY1" fmla="*/ 0 h 6858000"/>
              <a:gd name="connsiteX2" fmla="*/ 5362575 w 5362575"/>
              <a:gd name="connsiteY2" fmla="*/ 6858000 h 6858000"/>
              <a:gd name="connsiteX3" fmla="*/ 0 w 5362575"/>
              <a:gd name="connsiteY3" fmla="*/ 6858000 h 6858000"/>
              <a:gd name="connsiteX4" fmla="*/ 0 w 5362575"/>
              <a:gd name="connsiteY4" fmla="*/ 0 h 6858000"/>
              <a:gd name="connsiteX5" fmla="*/ 2681287 w 5362575"/>
              <a:gd name="connsiteY5" fmla="*/ 857250 h 6858000"/>
              <a:gd name="connsiteX6" fmla="*/ 2636249 w 5362575"/>
              <a:gd name="connsiteY6" fmla="*/ 861472 h 6858000"/>
              <a:gd name="connsiteX7" fmla="*/ 2592618 w 5362575"/>
              <a:gd name="connsiteY7" fmla="*/ 872732 h 6858000"/>
              <a:gd name="connsiteX8" fmla="*/ 2550395 w 5362575"/>
              <a:gd name="connsiteY8" fmla="*/ 889621 h 6858000"/>
              <a:gd name="connsiteX9" fmla="*/ 2506764 w 5362575"/>
              <a:gd name="connsiteY9" fmla="*/ 910733 h 6858000"/>
              <a:gd name="connsiteX10" fmla="*/ 2465948 w 5362575"/>
              <a:gd name="connsiteY10" fmla="*/ 934660 h 6858000"/>
              <a:gd name="connsiteX11" fmla="*/ 2423725 w 5362575"/>
              <a:gd name="connsiteY11" fmla="*/ 959994 h 6858000"/>
              <a:gd name="connsiteX12" fmla="*/ 2381501 w 5362575"/>
              <a:gd name="connsiteY12" fmla="*/ 982513 h 6858000"/>
              <a:gd name="connsiteX13" fmla="*/ 2339278 w 5362575"/>
              <a:gd name="connsiteY13" fmla="*/ 1005032 h 6858000"/>
              <a:gd name="connsiteX14" fmla="*/ 2297055 w 5362575"/>
              <a:gd name="connsiteY14" fmla="*/ 1021921 h 6858000"/>
              <a:gd name="connsiteX15" fmla="*/ 2253424 w 5362575"/>
              <a:gd name="connsiteY15" fmla="*/ 1033181 h 6858000"/>
              <a:gd name="connsiteX16" fmla="*/ 2209793 w 5362575"/>
              <a:gd name="connsiteY16" fmla="*/ 1038811 h 6858000"/>
              <a:gd name="connsiteX17" fmla="*/ 2163347 w 5362575"/>
              <a:gd name="connsiteY17" fmla="*/ 1038811 h 6858000"/>
              <a:gd name="connsiteX18" fmla="*/ 2115494 w 5362575"/>
              <a:gd name="connsiteY18" fmla="*/ 1035996 h 6858000"/>
              <a:gd name="connsiteX19" fmla="*/ 2067641 w 5362575"/>
              <a:gd name="connsiteY19" fmla="*/ 1030366 h 6858000"/>
              <a:gd name="connsiteX20" fmla="*/ 2019788 w 5362575"/>
              <a:gd name="connsiteY20" fmla="*/ 1023329 h 6858000"/>
              <a:gd name="connsiteX21" fmla="*/ 1971934 w 5362575"/>
              <a:gd name="connsiteY21" fmla="*/ 1017699 h 6858000"/>
              <a:gd name="connsiteX22" fmla="*/ 1924081 w 5362575"/>
              <a:gd name="connsiteY22" fmla="*/ 1013477 h 6858000"/>
              <a:gd name="connsiteX23" fmla="*/ 1879043 w 5362575"/>
              <a:gd name="connsiteY23" fmla="*/ 1014884 h 6858000"/>
              <a:gd name="connsiteX24" fmla="*/ 1835412 w 5362575"/>
              <a:gd name="connsiteY24" fmla="*/ 1020514 h 6858000"/>
              <a:gd name="connsiteX25" fmla="*/ 1793189 w 5362575"/>
              <a:gd name="connsiteY25" fmla="*/ 1033181 h 6858000"/>
              <a:gd name="connsiteX26" fmla="*/ 1758003 w 5362575"/>
              <a:gd name="connsiteY26" fmla="*/ 1051478 h 6858000"/>
              <a:gd name="connsiteX27" fmla="*/ 1724224 w 5362575"/>
              <a:gd name="connsiteY27" fmla="*/ 1075404 h 6858000"/>
              <a:gd name="connsiteX28" fmla="*/ 1694668 w 5362575"/>
              <a:gd name="connsiteY28" fmla="*/ 1103553 h 6858000"/>
              <a:gd name="connsiteX29" fmla="*/ 1665111 w 5362575"/>
              <a:gd name="connsiteY29" fmla="*/ 1135924 h 6858000"/>
              <a:gd name="connsiteX30" fmla="*/ 1638370 w 5362575"/>
              <a:gd name="connsiteY30" fmla="*/ 1169703 h 6858000"/>
              <a:gd name="connsiteX31" fmla="*/ 1611628 w 5362575"/>
              <a:gd name="connsiteY31" fmla="*/ 1204889 h 6858000"/>
              <a:gd name="connsiteX32" fmla="*/ 1584887 w 5362575"/>
              <a:gd name="connsiteY32" fmla="*/ 1240075 h 6858000"/>
              <a:gd name="connsiteX33" fmla="*/ 1558145 w 5362575"/>
              <a:gd name="connsiteY33" fmla="*/ 1273854 h 6858000"/>
              <a:gd name="connsiteX34" fmla="*/ 1529996 w 5362575"/>
              <a:gd name="connsiteY34" fmla="*/ 1306225 h 6858000"/>
              <a:gd name="connsiteX35" fmla="*/ 1497625 w 5362575"/>
              <a:gd name="connsiteY35" fmla="*/ 1334374 h 6858000"/>
              <a:gd name="connsiteX36" fmla="*/ 1466661 w 5362575"/>
              <a:gd name="connsiteY36" fmla="*/ 1359708 h 6858000"/>
              <a:gd name="connsiteX37" fmla="*/ 1431475 w 5362575"/>
              <a:gd name="connsiteY37" fmla="*/ 1379412 h 6858000"/>
              <a:gd name="connsiteX38" fmla="*/ 1393474 w 5362575"/>
              <a:gd name="connsiteY38" fmla="*/ 1396302 h 6858000"/>
              <a:gd name="connsiteX39" fmla="*/ 1352658 w 5362575"/>
              <a:gd name="connsiteY39" fmla="*/ 1410376 h 6858000"/>
              <a:gd name="connsiteX40" fmla="*/ 1310435 w 5362575"/>
              <a:gd name="connsiteY40" fmla="*/ 1423043 h 6858000"/>
              <a:gd name="connsiteX41" fmla="*/ 1268212 w 5362575"/>
              <a:gd name="connsiteY41" fmla="*/ 1434303 h 6858000"/>
              <a:gd name="connsiteX42" fmla="*/ 1224581 w 5362575"/>
              <a:gd name="connsiteY42" fmla="*/ 1445562 h 6858000"/>
              <a:gd name="connsiteX43" fmla="*/ 1183765 w 5362575"/>
              <a:gd name="connsiteY43" fmla="*/ 1458229 h 6858000"/>
              <a:gd name="connsiteX44" fmla="*/ 1142949 w 5362575"/>
              <a:gd name="connsiteY44" fmla="*/ 1472304 h 6858000"/>
              <a:gd name="connsiteX45" fmla="*/ 1104948 w 5362575"/>
              <a:gd name="connsiteY45" fmla="*/ 1489193 h 6858000"/>
              <a:gd name="connsiteX46" fmla="*/ 1071169 w 5362575"/>
              <a:gd name="connsiteY46" fmla="*/ 1510305 h 6858000"/>
              <a:gd name="connsiteX47" fmla="*/ 1040205 w 5362575"/>
              <a:gd name="connsiteY47" fmla="*/ 1535639 h 6858000"/>
              <a:gd name="connsiteX48" fmla="*/ 1014871 w 5362575"/>
              <a:gd name="connsiteY48" fmla="*/ 1566603 h 6858000"/>
              <a:gd name="connsiteX49" fmla="*/ 993760 w 5362575"/>
              <a:gd name="connsiteY49" fmla="*/ 1600381 h 6858000"/>
              <a:gd name="connsiteX50" fmla="*/ 976870 w 5362575"/>
              <a:gd name="connsiteY50" fmla="*/ 1638382 h 6858000"/>
              <a:gd name="connsiteX51" fmla="*/ 962796 w 5362575"/>
              <a:gd name="connsiteY51" fmla="*/ 1679198 h 6858000"/>
              <a:gd name="connsiteX52" fmla="*/ 950129 w 5362575"/>
              <a:gd name="connsiteY52" fmla="*/ 1720014 h 6858000"/>
              <a:gd name="connsiteX53" fmla="*/ 938869 w 5362575"/>
              <a:gd name="connsiteY53" fmla="*/ 1763645 h 6858000"/>
              <a:gd name="connsiteX54" fmla="*/ 927610 w 5362575"/>
              <a:gd name="connsiteY54" fmla="*/ 1805868 h 6858000"/>
              <a:gd name="connsiteX55" fmla="*/ 914943 w 5362575"/>
              <a:gd name="connsiteY55" fmla="*/ 1848092 h 6858000"/>
              <a:gd name="connsiteX56" fmla="*/ 900868 w 5362575"/>
              <a:gd name="connsiteY56" fmla="*/ 1888908 h 6858000"/>
              <a:gd name="connsiteX57" fmla="*/ 883979 w 5362575"/>
              <a:gd name="connsiteY57" fmla="*/ 1926909 h 6858000"/>
              <a:gd name="connsiteX58" fmla="*/ 864275 w 5362575"/>
              <a:gd name="connsiteY58" fmla="*/ 1962095 h 6858000"/>
              <a:gd name="connsiteX59" fmla="*/ 838941 w 5362575"/>
              <a:gd name="connsiteY59" fmla="*/ 1993059 h 6858000"/>
              <a:gd name="connsiteX60" fmla="*/ 810792 w 5362575"/>
              <a:gd name="connsiteY60" fmla="*/ 2025430 h 6858000"/>
              <a:gd name="connsiteX61" fmla="*/ 778420 w 5362575"/>
              <a:gd name="connsiteY61" fmla="*/ 2053579 h 6858000"/>
              <a:gd name="connsiteX62" fmla="*/ 743234 w 5362575"/>
              <a:gd name="connsiteY62" fmla="*/ 2080320 h 6858000"/>
              <a:gd name="connsiteX63" fmla="*/ 708048 w 5362575"/>
              <a:gd name="connsiteY63" fmla="*/ 2107062 h 6858000"/>
              <a:gd name="connsiteX64" fmla="*/ 672862 w 5362575"/>
              <a:gd name="connsiteY64" fmla="*/ 2133803 h 6858000"/>
              <a:gd name="connsiteX65" fmla="*/ 639083 w 5362575"/>
              <a:gd name="connsiteY65" fmla="*/ 2160545 h 6858000"/>
              <a:gd name="connsiteX66" fmla="*/ 606712 w 5362575"/>
              <a:gd name="connsiteY66" fmla="*/ 2190101 h 6858000"/>
              <a:gd name="connsiteX67" fmla="*/ 578563 w 5362575"/>
              <a:gd name="connsiteY67" fmla="*/ 2219658 h 6858000"/>
              <a:gd name="connsiteX68" fmla="*/ 554637 w 5362575"/>
              <a:gd name="connsiteY68" fmla="*/ 2253436 h 6858000"/>
              <a:gd name="connsiteX69" fmla="*/ 536340 w 5362575"/>
              <a:gd name="connsiteY69" fmla="*/ 2288622 h 6858000"/>
              <a:gd name="connsiteX70" fmla="*/ 523673 w 5362575"/>
              <a:gd name="connsiteY70" fmla="*/ 2330846 h 6858000"/>
              <a:gd name="connsiteX71" fmla="*/ 518043 w 5362575"/>
              <a:gd name="connsiteY71" fmla="*/ 2374477 h 6858000"/>
              <a:gd name="connsiteX72" fmla="*/ 516635 w 5362575"/>
              <a:gd name="connsiteY72" fmla="*/ 2419515 h 6858000"/>
              <a:gd name="connsiteX73" fmla="*/ 520858 w 5362575"/>
              <a:gd name="connsiteY73" fmla="*/ 2467368 h 6858000"/>
              <a:gd name="connsiteX74" fmla="*/ 526488 w 5362575"/>
              <a:gd name="connsiteY74" fmla="*/ 2515221 h 6858000"/>
              <a:gd name="connsiteX75" fmla="*/ 533525 w 5362575"/>
              <a:gd name="connsiteY75" fmla="*/ 2563074 h 6858000"/>
              <a:gd name="connsiteX76" fmla="*/ 539155 w 5362575"/>
              <a:gd name="connsiteY76" fmla="*/ 2610927 h 6858000"/>
              <a:gd name="connsiteX77" fmla="*/ 541970 w 5362575"/>
              <a:gd name="connsiteY77" fmla="*/ 2658781 h 6858000"/>
              <a:gd name="connsiteX78" fmla="*/ 541970 w 5362575"/>
              <a:gd name="connsiteY78" fmla="*/ 2705226 h 6858000"/>
              <a:gd name="connsiteX79" fmla="*/ 536340 w 5362575"/>
              <a:gd name="connsiteY79" fmla="*/ 2748857 h 6858000"/>
              <a:gd name="connsiteX80" fmla="*/ 525080 w 5362575"/>
              <a:gd name="connsiteY80" fmla="*/ 2792488 h 6858000"/>
              <a:gd name="connsiteX81" fmla="*/ 508191 w 5362575"/>
              <a:gd name="connsiteY81" fmla="*/ 2833304 h 6858000"/>
              <a:gd name="connsiteX82" fmla="*/ 487079 w 5362575"/>
              <a:gd name="connsiteY82" fmla="*/ 2875527 h 6858000"/>
              <a:gd name="connsiteX83" fmla="*/ 463153 w 5362575"/>
              <a:gd name="connsiteY83" fmla="*/ 2917751 h 6858000"/>
              <a:gd name="connsiteX84" fmla="*/ 437819 w 5362575"/>
              <a:gd name="connsiteY84" fmla="*/ 2959974 h 6858000"/>
              <a:gd name="connsiteX85" fmla="*/ 413892 w 5362575"/>
              <a:gd name="connsiteY85" fmla="*/ 3000790 h 6858000"/>
              <a:gd name="connsiteX86" fmla="*/ 392780 w 5362575"/>
              <a:gd name="connsiteY86" fmla="*/ 3044421 h 6858000"/>
              <a:gd name="connsiteX87" fmla="*/ 375891 w 5362575"/>
              <a:gd name="connsiteY87" fmla="*/ 3086644 h 6858000"/>
              <a:gd name="connsiteX88" fmla="*/ 364631 w 5362575"/>
              <a:gd name="connsiteY88" fmla="*/ 3130275 h 6858000"/>
              <a:gd name="connsiteX89" fmla="*/ 360409 w 5362575"/>
              <a:gd name="connsiteY89" fmla="*/ 3175313 h 6858000"/>
              <a:gd name="connsiteX90" fmla="*/ 364631 w 5362575"/>
              <a:gd name="connsiteY90" fmla="*/ 3220351 h 6858000"/>
              <a:gd name="connsiteX91" fmla="*/ 375891 w 5362575"/>
              <a:gd name="connsiteY91" fmla="*/ 3263982 h 6858000"/>
              <a:gd name="connsiteX92" fmla="*/ 392780 w 5362575"/>
              <a:gd name="connsiteY92" fmla="*/ 3306206 h 6858000"/>
              <a:gd name="connsiteX93" fmla="*/ 413892 w 5362575"/>
              <a:gd name="connsiteY93" fmla="*/ 3349836 h 6858000"/>
              <a:gd name="connsiteX94" fmla="*/ 437819 w 5362575"/>
              <a:gd name="connsiteY94" fmla="*/ 3390652 h 6858000"/>
              <a:gd name="connsiteX95" fmla="*/ 463153 w 5362575"/>
              <a:gd name="connsiteY95" fmla="*/ 3432876 h 6858000"/>
              <a:gd name="connsiteX96" fmla="*/ 487079 w 5362575"/>
              <a:gd name="connsiteY96" fmla="*/ 3475099 h 6858000"/>
              <a:gd name="connsiteX97" fmla="*/ 508191 w 5362575"/>
              <a:gd name="connsiteY97" fmla="*/ 3517322 h 6858000"/>
              <a:gd name="connsiteX98" fmla="*/ 525080 w 5362575"/>
              <a:gd name="connsiteY98" fmla="*/ 3558138 h 6858000"/>
              <a:gd name="connsiteX99" fmla="*/ 536340 w 5362575"/>
              <a:gd name="connsiteY99" fmla="*/ 3601769 h 6858000"/>
              <a:gd name="connsiteX100" fmla="*/ 541970 w 5362575"/>
              <a:gd name="connsiteY100" fmla="*/ 3645400 h 6858000"/>
              <a:gd name="connsiteX101" fmla="*/ 541970 w 5362575"/>
              <a:gd name="connsiteY101" fmla="*/ 3691846 h 6858000"/>
              <a:gd name="connsiteX102" fmla="*/ 539155 w 5362575"/>
              <a:gd name="connsiteY102" fmla="*/ 3739699 h 6858000"/>
              <a:gd name="connsiteX103" fmla="*/ 533525 w 5362575"/>
              <a:gd name="connsiteY103" fmla="*/ 3787552 h 6858000"/>
              <a:gd name="connsiteX104" fmla="*/ 526488 w 5362575"/>
              <a:gd name="connsiteY104" fmla="*/ 3835405 h 6858000"/>
              <a:gd name="connsiteX105" fmla="*/ 520858 w 5362575"/>
              <a:gd name="connsiteY105" fmla="*/ 3883258 h 6858000"/>
              <a:gd name="connsiteX106" fmla="*/ 516635 w 5362575"/>
              <a:gd name="connsiteY106" fmla="*/ 3931111 h 6858000"/>
              <a:gd name="connsiteX107" fmla="*/ 518043 w 5362575"/>
              <a:gd name="connsiteY107" fmla="*/ 3976150 h 6858000"/>
              <a:gd name="connsiteX108" fmla="*/ 523673 w 5362575"/>
              <a:gd name="connsiteY108" fmla="*/ 4019781 h 6858000"/>
              <a:gd name="connsiteX109" fmla="*/ 536340 w 5362575"/>
              <a:gd name="connsiteY109" fmla="*/ 4062004 h 6858000"/>
              <a:gd name="connsiteX110" fmla="*/ 554637 w 5362575"/>
              <a:gd name="connsiteY110" fmla="*/ 4097190 h 6858000"/>
              <a:gd name="connsiteX111" fmla="*/ 578563 w 5362575"/>
              <a:gd name="connsiteY111" fmla="*/ 4130969 h 6858000"/>
              <a:gd name="connsiteX112" fmla="*/ 606712 w 5362575"/>
              <a:gd name="connsiteY112" fmla="*/ 4160525 h 6858000"/>
              <a:gd name="connsiteX113" fmla="*/ 639083 w 5362575"/>
              <a:gd name="connsiteY113" fmla="*/ 4190081 h 6858000"/>
              <a:gd name="connsiteX114" fmla="*/ 672862 w 5362575"/>
              <a:gd name="connsiteY114" fmla="*/ 4216823 h 6858000"/>
              <a:gd name="connsiteX115" fmla="*/ 708048 w 5362575"/>
              <a:gd name="connsiteY115" fmla="*/ 4243564 h 6858000"/>
              <a:gd name="connsiteX116" fmla="*/ 743234 w 5362575"/>
              <a:gd name="connsiteY116" fmla="*/ 4270306 h 6858000"/>
              <a:gd name="connsiteX117" fmla="*/ 778420 w 5362575"/>
              <a:gd name="connsiteY117" fmla="*/ 4297047 h 6858000"/>
              <a:gd name="connsiteX118" fmla="*/ 810792 w 5362575"/>
              <a:gd name="connsiteY118" fmla="*/ 4325196 h 6858000"/>
              <a:gd name="connsiteX119" fmla="*/ 838941 w 5362575"/>
              <a:gd name="connsiteY119" fmla="*/ 4357567 h 6858000"/>
              <a:gd name="connsiteX120" fmla="*/ 864275 w 5362575"/>
              <a:gd name="connsiteY120" fmla="*/ 4388531 h 6858000"/>
              <a:gd name="connsiteX121" fmla="*/ 883979 w 5362575"/>
              <a:gd name="connsiteY121" fmla="*/ 4423717 h 6858000"/>
              <a:gd name="connsiteX122" fmla="*/ 900868 w 5362575"/>
              <a:gd name="connsiteY122" fmla="*/ 4461718 h 6858000"/>
              <a:gd name="connsiteX123" fmla="*/ 914943 w 5362575"/>
              <a:gd name="connsiteY123" fmla="*/ 4502534 h 6858000"/>
              <a:gd name="connsiteX124" fmla="*/ 927610 w 5362575"/>
              <a:gd name="connsiteY124" fmla="*/ 4544758 h 6858000"/>
              <a:gd name="connsiteX125" fmla="*/ 938869 w 5362575"/>
              <a:gd name="connsiteY125" fmla="*/ 4586981 h 6858000"/>
              <a:gd name="connsiteX126" fmla="*/ 950129 w 5362575"/>
              <a:gd name="connsiteY126" fmla="*/ 4630612 h 6858000"/>
              <a:gd name="connsiteX127" fmla="*/ 962796 w 5362575"/>
              <a:gd name="connsiteY127" fmla="*/ 4671428 h 6858000"/>
              <a:gd name="connsiteX128" fmla="*/ 976870 w 5362575"/>
              <a:gd name="connsiteY128" fmla="*/ 4712244 h 6858000"/>
              <a:gd name="connsiteX129" fmla="*/ 993760 w 5362575"/>
              <a:gd name="connsiteY129" fmla="*/ 4750245 h 6858000"/>
              <a:gd name="connsiteX130" fmla="*/ 1014871 w 5362575"/>
              <a:gd name="connsiteY130" fmla="*/ 4784024 h 6858000"/>
              <a:gd name="connsiteX131" fmla="*/ 1040205 w 5362575"/>
              <a:gd name="connsiteY131" fmla="*/ 4814987 h 6858000"/>
              <a:gd name="connsiteX132" fmla="*/ 1071169 w 5362575"/>
              <a:gd name="connsiteY132" fmla="*/ 4840321 h 6858000"/>
              <a:gd name="connsiteX133" fmla="*/ 1104948 w 5362575"/>
              <a:gd name="connsiteY133" fmla="*/ 4861433 h 6858000"/>
              <a:gd name="connsiteX134" fmla="*/ 1142949 w 5362575"/>
              <a:gd name="connsiteY134" fmla="*/ 4878322 h 6858000"/>
              <a:gd name="connsiteX135" fmla="*/ 1183765 w 5362575"/>
              <a:gd name="connsiteY135" fmla="*/ 4892397 h 6858000"/>
              <a:gd name="connsiteX136" fmla="*/ 1224581 w 5362575"/>
              <a:gd name="connsiteY136" fmla="*/ 4905064 h 6858000"/>
              <a:gd name="connsiteX137" fmla="*/ 1268212 w 5362575"/>
              <a:gd name="connsiteY137" fmla="*/ 4916323 h 6858000"/>
              <a:gd name="connsiteX138" fmla="*/ 1310435 w 5362575"/>
              <a:gd name="connsiteY138" fmla="*/ 4927583 h 6858000"/>
              <a:gd name="connsiteX139" fmla="*/ 1352658 w 5362575"/>
              <a:gd name="connsiteY139" fmla="*/ 4940250 h 6858000"/>
              <a:gd name="connsiteX140" fmla="*/ 1393474 w 5362575"/>
              <a:gd name="connsiteY140" fmla="*/ 4954324 h 6858000"/>
              <a:gd name="connsiteX141" fmla="*/ 1431475 w 5362575"/>
              <a:gd name="connsiteY141" fmla="*/ 4971214 h 6858000"/>
              <a:gd name="connsiteX142" fmla="*/ 1466661 w 5362575"/>
              <a:gd name="connsiteY142" fmla="*/ 4990918 h 6858000"/>
              <a:gd name="connsiteX143" fmla="*/ 1497625 w 5362575"/>
              <a:gd name="connsiteY143" fmla="*/ 5016252 h 6858000"/>
              <a:gd name="connsiteX144" fmla="*/ 1529996 w 5362575"/>
              <a:gd name="connsiteY144" fmla="*/ 5044401 h 6858000"/>
              <a:gd name="connsiteX145" fmla="*/ 1558145 w 5362575"/>
              <a:gd name="connsiteY145" fmla="*/ 5076772 h 6858000"/>
              <a:gd name="connsiteX146" fmla="*/ 1584887 w 5362575"/>
              <a:gd name="connsiteY146" fmla="*/ 5110551 h 6858000"/>
              <a:gd name="connsiteX147" fmla="*/ 1611628 w 5362575"/>
              <a:gd name="connsiteY147" fmla="*/ 5145737 h 6858000"/>
              <a:gd name="connsiteX148" fmla="*/ 1638370 w 5362575"/>
              <a:gd name="connsiteY148" fmla="*/ 5180923 h 6858000"/>
              <a:gd name="connsiteX149" fmla="*/ 1665111 w 5362575"/>
              <a:gd name="connsiteY149" fmla="*/ 5214702 h 6858000"/>
              <a:gd name="connsiteX150" fmla="*/ 1694668 w 5362575"/>
              <a:gd name="connsiteY150" fmla="*/ 5247073 h 6858000"/>
              <a:gd name="connsiteX151" fmla="*/ 1724224 w 5362575"/>
              <a:gd name="connsiteY151" fmla="*/ 5275222 h 6858000"/>
              <a:gd name="connsiteX152" fmla="*/ 1758003 w 5362575"/>
              <a:gd name="connsiteY152" fmla="*/ 5299149 h 6858000"/>
              <a:gd name="connsiteX153" fmla="*/ 1793189 w 5362575"/>
              <a:gd name="connsiteY153" fmla="*/ 5317446 h 6858000"/>
              <a:gd name="connsiteX154" fmla="*/ 1835412 w 5362575"/>
              <a:gd name="connsiteY154" fmla="*/ 5330113 h 6858000"/>
              <a:gd name="connsiteX155" fmla="*/ 1879043 w 5362575"/>
              <a:gd name="connsiteY155" fmla="*/ 5335742 h 6858000"/>
              <a:gd name="connsiteX156" fmla="*/ 1924081 w 5362575"/>
              <a:gd name="connsiteY156" fmla="*/ 5337150 h 6858000"/>
              <a:gd name="connsiteX157" fmla="*/ 1971934 w 5362575"/>
              <a:gd name="connsiteY157" fmla="*/ 5332927 h 6858000"/>
              <a:gd name="connsiteX158" fmla="*/ 2019788 w 5362575"/>
              <a:gd name="connsiteY158" fmla="*/ 5327298 h 6858000"/>
              <a:gd name="connsiteX159" fmla="*/ 2067641 w 5362575"/>
              <a:gd name="connsiteY159" fmla="*/ 5320260 h 6858000"/>
              <a:gd name="connsiteX160" fmla="*/ 2115494 w 5362575"/>
              <a:gd name="connsiteY160" fmla="*/ 5314631 h 6858000"/>
              <a:gd name="connsiteX161" fmla="*/ 2163347 w 5362575"/>
              <a:gd name="connsiteY161" fmla="*/ 5311816 h 6858000"/>
              <a:gd name="connsiteX162" fmla="*/ 2209793 w 5362575"/>
              <a:gd name="connsiteY162" fmla="*/ 5311816 h 6858000"/>
              <a:gd name="connsiteX163" fmla="*/ 2253424 w 5362575"/>
              <a:gd name="connsiteY163" fmla="*/ 5317446 h 6858000"/>
              <a:gd name="connsiteX164" fmla="*/ 2297055 w 5362575"/>
              <a:gd name="connsiteY164" fmla="*/ 5328705 h 6858000"/>
              <a:gd name="connsiteX165" fmla="*/ 2339278 w 5362575"/>
              <a:gd name="connsiteY165" fmla="*/ 5345594 h 6858000"/>
              <a:gd name="connsiteX166" fmla="*/ 2381501 w 5362575"/>
              <a:gd name="connsiteY166" fmla="*/ 5368114 h 6858000"/>
              <a:gd name="connsiteX167" fmla="*/ 2423725 w 5362575"/>
              <a:gd name="connsiteY167" fmla="*/ 5390633 h 6858000"/>
              <a:gd name="connsiteX168" fmla="*/ 2465948 w 5362575"/>
              <a:gd name="connsiteY168" fmla="*/ 5415967 h 6858000"/>
              <a:gd name="connsiteX169" fmla="*/ 2506764 w 5362575"/>
              <a:gd name="connsiteY169" fmla="*/ 5439893 h 6858000"/>
              <a:gd name="connsiteX170" fmla="*/ 2550395 w 5362575"/>
              <a:gd name="connsiteY170" fmla="*/ 5461005 h 6858000"/>
              <a:gd name="connsiteX171" fmla="*/ 2592618 w 5362575"/>
              <a:gd name="connsiteY171" fmla="*/ 5477894 h 6858000"/>
              <a:gd name="connsiteX172" fmla="*/ 2636249 w 5362575"/>
              <a:gd name="connsiteY172" fmla="*/ 5489154 h 6858000"/>
              <a:gd name="connsiteX173" fmla="*/ 2681287 w 5362575"/>
              <a:gd name="connsiteY173" fmla="*/ 5493376 h 6858000"/>
              <a:gd name="connsiteX174" fmla="*/ 2726325 w 5362575"/>
              <a:gd name="connsiteY174" fmla="*/ 5489154 h 6858000"/>
              <a:gd name="connsiteX175" fmla="*/ 2769956 w 5362575"/>
              <a:gd name="connsiteY175" fmla="*/ 5477894 h 6858000"/>
              <a:gd name="connsiteX176" fmla="*/ 2812180 w 5362575"/>
              <a:gd name="connsiteY176" fmla="*/ 5461005 h 6858000"/>
              <a:gd name="connsiteX177" fmla="*/ 2855810 w 5362575"/>
              <a:gd name="connsiteY177" fmla="*/ 5439893 h 6858000"/>
              <a:gd name="connsiteX178" fmla="*/ 2896626 w 5362575"/>
              <a:gd name="connsiteY178" fmla="*/ 5415967 h 6858000"/>
              <a:gd name="connsiteX179" fmla="*/ 2938850 w 5362575"/>
              <a:gd name="connsiteY179" fmla="*/ 5390633 h 6858000"/>
              <a:gd name="connsiteX180" fmla="*/ 2981073 w 5362575"/>
              <a:gd name="connsiteY180" fmla="*/ 5368114 h 6858000"/>
              <a:gd name="connsiteX181" fmla="*/ 3023296 w 5362575"/>
              <a:gd name="connsiteY181" fmla="*/ 5345594 h 6858000"/>
              <a:gd name="connsiteX182" fmla="*/ 3064112 w 5362575"/>
              <a:gd name="connsiteY182" fmla="*/ 5328705 h 6858000"/>
              <a:gd name="connsiteX183" fmla="*/ 3109151 w 5362575"/>
              <a:gd name="connsiteY183" fmla="*/ 5317446 h 6858000"/>
              <a:gd name="connsiteX184" fmla="*/ 3152781 w 5362575"/>
              <a:gd name="connsiteY184" fmla="*/ 5311816 h 6858000"/>
              <a:gd name="connsiteX185" fmla="*/ 3199227 w 5362575"/>
              <a:gd name="connsiteY185" fmla="*/ 5311816 h 6858000"/>
              <a:gd name="connsiteX186" fmla="*/ 3247080 w 5362575"/>
              <a:gd name="connsiteY186" fmla="*/ 5314631 h 6858000"/>
              <a:gd name="connsiteX187" fmla="*/ 3294933 w 5362575"/>
              <a:gd name="connsiteY187" fmla="*/ 5320260 h 6858000"/>
              <a:gd name="connsiteX188" fmla="*/ 3342787 w 5362575"/>
              <a:gd name="connsiteY188" fmla="*/ 5327298 h 6858000"/>
              <a:gd name="connsiteX189" fmla="*/ 3390640 w 5362575"/>
              <a:gd name="connsiteY189" fmla="*/ 5332927 h 6858000"/>
              <a:gd name="connsiteX190" fmla="*/ 3438493 w 5362575"/>
              <a:gd name="connsiteY190" fmla="*/ 5337150 h 6858000"/>
              <a:gd name="connsiteX191" fmla="*/ 3483531 w 5362575"/>
              <a:gd name="connsiteY191" fmla="*/ 5335742 h 6858000"/>
              <a:gd name="connsiteX192" fmla="*/ 3527162 w 5362575"/>
              <a:gd name="connsiteY192" fmla="*/ 5330113 h 6858000"/>
              <a:gd name="connsiteX193" fmla="*/ 3569385 w 5362575"/>
              <a:gd name="connsiteY193" fmla="*/ 5317446 h 6858000"/>
              <a:gd name="connsiteX194" fmla="*/ 3604572 w 5362575"/>
              <a:gd name="connsiteY194" fmla="*/ 5299149 h 6858000"/>
              <a:gd name="connsiteX195" fmla="*/ 3638350 w 5362575"/>
              <a:gd name="connsiteY195" fmla="*/ 5275222 h 6858000"/>
              <a:gd name="connsiteX196" fmla="*/ 3667907 w 5362575"/>
              <a:gd name="connsiteY196" fmla="*/ 5247073 h 6858000"/>
              <a:gd name="connsiteX197" fmla="*/ 3697463 w 5362575"/>
              <a:gd name="connsiteY197" fmla="*/ 5214702 h 6858000"/>
              <a:gd name="connsiteX198" fmla="*/ 3724204 w 5362575"/>
              <a:gd name="connsiteY198" fmla="*/ 5180923 h 6858000"/>
              <a:gd name="connsiteX199" fmla="*/ 3750946 w 5362575"/>
              <a:gd name="connsiteY199" fmla="*/ 5145737 h 6858000"/>
              <a:gd name="connsiteX200" fmla="*/ 3777687 w 5362575"/>
              <a:gd name="connsiteY200" fmla="*/ 5110551 h 6858000"/>
              <a:gd name="connsiteX201" fmla="*/ 3804429 w 5362575"/>
              <a:gd name="connsiteY201" fmla="*/ 5076772 h 6858000"/>
              <a:gd name="connsiteX202" fmla="*/ 3832578 w 5362575"/>
              <a:gd name="connsiteY202" fmla="*/ 5044401 h 6858000"/>
              <a:gd name="connsiteX203" fmla="*/ 3864949 w 5362575"/>
              <a:gd name="connsiteY203" fmla="*/ 5016252 h 6858000"/>
              <a:gd name="connsiteX204" fmla="*/ 3895913 w 5362575"/>
              <a:gd name="connsiteY204" fmla="*/ 4990918 h 6858000"/>
              <a:gd name="connsiteX205" fmla="*/ 3931099 w 5362575"/>
              <a:gd name="connsiteY205" fmla="*/ 4971214 h 6858000"/>
              <a:gd name="connsiteX206" fmla="*/ 3969100 w 5362575"/>
              <a:gd name="connsiteY206" fmla="*/ 4954324 h 6858000"/>
              <a:gd name="connsiteX207" fmla="*/ 4009916 w 5362575"/>
              <a:gd name="connsiteY207" fmla="*/ 4940250 h 6858000"/>
              <a:gd name="connsiteX208" fmla="*/ 4052139 w 5362575"/>
              <a:gd name="connsiteY208" fmla="*/ 4927583 h 6858000"/>
              <a:gd name="connsiteX209" fmla="*/ 4094363 w 5362575"/>
              <a:gd name="connsiteY209" fmla="*/ 4916323 h 6858000"/>
              <a:gd name="connsiteX210" fmla="*/ 4137993 w 5362575"/>
              <a:gd name="connsiteY210" fmla="*/ 4905064 h 6858000"/>
              <a:gd name="connsiteX211" fmla="*/ 4178809 w 5362575"/>
              <a:gd name="connsiteY211" fmla="*/ 4892397 h 6858000"/>
              <a:gd name="connsiteX212" fmla="*/ 4219625 w 5362575"/>
              <a:gd name="connsiteY212" fmla="*/ 4878322 h 6858000"/>
              <a:gd name="connsiteX213" fmla="*/ 4257626 w 5362575"/>
              <a:gd name="connsiteY213" fmla="*/ 4861433 h 6858000"/>
              <a:gd name="connsiteX214" fmla="*/ 4291405 w 5362575"/>
              <a:gd name="connsiteY214" fmla="*/ 4840321 h 6858000"/>
              <a:gd name="connsiteX215" fmla="*/ 4322369 w 5362575"/>
              <a:gd name="connsiteY215" fmla="*/ 4814987 h 6858000"/>
              <a:gd name="connsiteX216" fmla="*/ 4347703 w 5362575"/>
              <a:gd name="connsiteY216" fmla="*/ 4784024 h 6858000"/>
              <a:gd name="connsiteX217" fmla="*/ 4368815 w 5362575"/>
              <a:gd name="connsiteY217" fmla="*/ 4750245 h 6858000"/>
              <a:gd name="connsiteX218" fmla="*/ 4385704 w 5362575"/>
              <a:gd name="connsiteY218" fmla="*/ 4712244 h 6858000"/>
              <a:gd name="connsiteX219" fmla="*/ 4399778 w 5362575"/>
              <a:gd name="connsiteY219" fmla="*/ 4671428 h 6858000"/>
              <a:gd name="connsiteX220" fmla="*/ 4412445 w 5362575"/>
              <a:gd name="connsiteY220" fmla="*/ 4630612 h 6858000"/>
              <a:gd name="connsiteX221" fmla="*/ 4423705 w 5362575"/>
              <a:gd name="connsiteY221" fmla="*/ 4586981 h 6858000"/>
              <a:gd name="connsiteX222" fmla="*/ 4434964 w 5362575"/>
              <a:gd name="connsiteY222" fmla="*/ 4544758 h 6858000"/>
              <a:gd name="connsiteX223" fmla="*/ 4447632 w 5362575"/>
              <a:gd name="connsiteY223" fmla="*/ 4502534 h 6858000"/>
              <a:gd name="connsiteX224" fmla="*/ 4461706 w 5362575"/>
              <a:gd name="connsiteY224" fmla="*/ 4461718 h 6858000"/>
              <a:gd name="connsiteX225" fmla="*/ 4478595 w 5362575"/>
              <a:gd name="connsiteY225" fmla="*/ 4423717 h 6858000"/>
              <a:gd name="connsiteX226" fmla="*/ 4498300 w 5362575"/>
              <a:gd name="connsiteY226" fmla="*/ 4388531 h 6858000"/>
              <a:gd name="connsiteX227" fmla="*/ 4523634 w 5362575"/>
              <a:gd name="connsiteY227" fmla="*/ 4357567 h 6858000"/>
              <a:gd name="connsiteX228" fmla="*/ 4551782 w 5362575"/>
              <a:gd name="connsiteY228" fmla="*/ 4325196 h 6858000"/>
              <a:gd name="connsiteX229" fmla="*/ 4584154 w 5362575"/>
              <a:gd name="connsiteY229" fmla="*/ 4297047 h 6858000"/>
              <a:gd name="connsiteX230" fmla="*/ 4617933 w 5362575"/>
              <a:gd name="connsiteY230" fmla="*/ 4270306 h 6858000"/>
              <a:gd name="connsiteX231" fmla="*/ 4654526 w 5362575"/>
              <a:gd name="connsiteY231" fmla="*/ 4243564 h 6858000"/>
              <a:gd name="connsiteX232" fmla="*/ 4689712 w 5362575"/>
              <a:gd name="connsiteY232" fmla="*/ 4216823 h 6858000"/>
              <a:gd name="connsiteX233" fmla="*/ 4723491 w 5362575"/>
              <a:gd name="connsiteY233" fmla="*/ 4190081 h 6858000"/>
              <a:gd name="connsiteX234" fmla="*/ 4755862 w 5362575"/>
              <a:gd name="connsiteY234" fmla="*/ 4160525 h 6858000"/>
              <a:gd name="connsiteX235" fmla="*/ 4784011 w 5362575"/>
              <a:gd name="connsiteY235" fmla="*/ 4130969 h 6858000"/>
              <a:gd name="connsiteX236" fmla="*/ 4807938 w 5362575"/>
              <a:gd name="connsiteY236" fmla="*/ 4097190 h 6858000"/>
              <a:gd name="connsiteX237" fmla="*/ 4826235 w 5362575"/>
              <a:gd name="connsiteY237" fmla="*/ 4062004 h 6858000"/>
              <a:gd name="connsiteX238" fmla="*/ 4838902 w 5362575"/>
              <a:gd name="connsiteY238" fmla="*/ 4019781 h 6858000"/>
              <a:gd name="connsiteX239" fmla="*/ 4844531 w 5362575"/>
              <a:gd name="connsiteY239" fmla="*/ 3976150 h 6858000"/>
              <a:gd name="connsiteX240" fmla="*/ 4845939 w 5362575"/>
              <a:gd name="connsiteY240" fmla="*/ 3931111 h 6858000"/>
              <a:gd name="connsiteX241" fmla="*/ 4841716 w 5362575"/>
              <a:gd name="connsiteY241" fmla="*/ 3883258 h 6858000"/>
              <a:gd name="connsiteX242" fmla="*/ 4836087 w 5362575"/>
              <a:gd name="connsiteY242" fmla="*/ 3835405 h 6858000"/>
              <a:gd name="connsiteX243" fmla="*/ 4829049 w 5362575"/>
              <a:gd name="connsiteY243" fmla="*/ 3787552 h 6858000"/>
              <a:gd name="connsiteX244" fmla="*/ 4823420 w 5362575"/>
              <a:gd name="connsiteY244" fmla="*/ 3739699 h 6858000"/>
              <a:gd name="connsiteX245" fmla="*/ 4820605 w 5362575"/>
              <a:gd name="connsiteY245" fmla="*/ 3691846 h 6858000"/>
              <a:gd name="connsiteX246" fmla="*/ 4820605 w 5362575"/>
              <a:gd name="connsiteY246" fmla="*/ 3645400 h 6858000"/>
              <a:gd name="connsiteX247" fmla="*/ 4826235 w 5362575"/>
              <a:gd name="connsiteY247" fmla="*/ 3601769 h 6858000"/>
              <a:gd name="connsiteX248" fmla="*/ 4837494 w 5362575"/>
              <a:gd name="connsiteY248" fmla="*/ 3558138 h 6858000"/>
              <a:gd name="connsiteX249" fmla="*/ 4854383 w 5362575"/>
              <a:gd name="connsiteY249" fmla="*/ 3517322 h 6858000"/>
              <a:gd name="connsiteX250" fmla="*/ 4876903 w 5362575"/>
              <a:gd name="connsiteY250" fmla="*/ 3475099 h 6858000"/>
              <a:gd name="connsiteX251" fmla="*/ 4899422 w 5362575"/>
              <a:gd name="connsiteY251" fmla="*/ 3432876 h 6858000"/>
              <a:gd name="connsiteX252" fmla="*/ 4924756 w 5362575"/>
              <a:gd name="connsiteY252" fmla="*/ 3390652 h 6858000"/>
              <a:gd name="connsiteX253" fmla="*/ 4948682 w 5362575"/>
              <a:gd name="connsiteY253" fmla="*/ 3349836 h 6858000"/>
              <a:gd name="connsiteX254" fmla="*/ 4969794 w 5362575"/>
              <a:gd name="connsiteY254" fmla="*/ 3306206 h 6858000"/>
              <a:gd name="connsiteX255" fmla="*/ 4986683 w 5362575"/>
              <a:gd name="connsiteY255" fmla="*/ 3263982 h 6858000"/>
              <a:gd name="connsiteX256" fmla="*/ 4997943 w 5362575"/>
              <a:gd name="connsiteY256" fmla="*/ 3220351 h 6858000"/>
              <a:gd name="connsiteX257" fmla="*/ 5002165 w 5362575"/>
              <a:gd name="connsiteY257" fmla="*/ 3175313 h 6858000"/>
              <a:gd name="connsiteX258" fmla="*/ 4997943 w 5362575"/>
              <a:gd name="connsiteY258" fmla="*/ 3130275 h 6858000"/>
              <a:gd name="connsiteX259" fmla="*/ 4986683 w 5362575"/>
              <a:gd name="connsiteY259" fmla="*/ 3086644 h 6858000"/>
              <a:gd name="connsiteX260" fmla="*/ 4969794 w 5362575"/>
              <a:gd name="connsiteY260" fmla="*/ 3044421 h 6858000"/>
              <a:gd name="connsiteX261" fmla="*/ 4948682 w 5362575"/>
              <a:gd name="connsiteY261" fmla="*/ 3000790 h 6858000"/>
              <a:gd name="connsiteX262" fmla="*/ 4924756 w 5362575"/>
              <a:gd name="connsiteY262" fmla="*/ 2959974 h 6858000"/>
              <a:gd name="connsiteX263" fmla="*/ 4899422 w 5362575"/>
              <a:gd name="connsiteY263" fmla="*/ 2917751 h 6858000"/>
              <a:gd name="connsiteX264" fmla="*/ 4876903 w 5362575"/>
              <a:gd name="connsiteY264" fmla="*/ 2875527 h 6858000"/>
              <a:gd name="connsiteX265" fmla="*/ 4854383 w 5362575"/>
              <a:gd name="connsiteY265" fmla="*/ 2833304 h 6858000"/>
              <a:gd name="connsiteX266" fmla="*/ 4837494 w 5362575"/>
              <a:gd name="connsiteY266" fmla="*/ 2792488 h 6858000"/>
              <a:gd name="connsiteX267" fmla="*/ 4826235 w 5362575"/>
              <a:gd name="connsiteY267" fmla="*/ 2748857 h 6858000"/>
              <a:gd name="connsiteX268" fmla="*/ 4820605 w 5362575"/>
              <a:gd name="connsiteY268" fmla="*/ 2705226 h 6858000"/>
              <a:gd name="connsiteX269" fmla="*/ 4820605 w 5362575"/>
              <a:gd name="connsiteY269" fmla="*/ 2658781 h 6858000"/>
              <a:gd name="connsiteX270" fmla="*/ 4823420 w 5362575"/>
              <a:gd name="connsiteY270" fmla="*/ 2610927 h 6858000"/>
              <a:gd name="connsiteX271" fmla="*/ 4829049 w 5362575"/>
              <a:gd name="connsiteY271" fmla="*/ 2563074 h 6858000"/>
              <a:gd name="connsiteX272" fmla="*/ 4836087 w 5362575"/>
              <a:gd name="connsiteY272" fmla="*/ 2515221 h 6858000"/>
              <a:gd name="connsiteX273" fmla="*/ 4841716 w 5362575"/>
              <a:gd name="connsiteY273" fmla="*/ 2467368 h 6858000"/>
              <a:gd name="connsiteX274" fmla="*/ 4845939 w 5362575"/>
              <a:gd name="connsiteY274" fmla="*/ 2419515 h 6858000"/>
              <a:gd name="connsiteX275" fmla="*/ 4844531 w 5362575"/>
              <a:gd name="connsiteY275" fmla="*/ 2374477 h 6858000"/>
              <a:gd name="connsiteX276" fmla="*/ 4838902 w 5362575"/>
              <a:gd name="connsiteY276" fmla="*/ 2330846 h 6858000"/>
              <a:gd name="connsiteX277" fmla="*/ 4826235 w 5362575"/>
              <a:gd name="connsiteY277" fmla="*/ 2288622 h 6858000"/>
              <a:gd name="connsiteX278" fmla="*/ 4807938 w 5362575"/>
              <a:gd name="connsiteY278" fmla="*/ 2253436 h 6858000"/>
              <a:gd name="connsiteX279" fmla="*/ 4784011 w 5362575"/>
              <a:gd name="connsiteY279" fmla="*/ 2219658 h 6858000"/>
              <a:gd name="connsiteX280" fmla="*/ 4755862 w 5362575"/>
              <a:gd name="connsiteY280" fmla="*/ 2190101 h 6858000"/>
              <a:gd name="connsiteX281" fmla="*/ 4723491 w 5362575"/>
              <a:gd name="connsiteY281" fmla="*/ 2160545 h 6858000"/>
              <a:gd name="connsiteX282" fmla="*/ 4689712 w 5362575"/>
              <a:gd name="connsiteY282" fmla="*/ 2133803 h 6858000"/>
              <a:gd name="connsiteX283" fmla="*/ 4654526 w 5362575"/>
              <a:gd name="connsiteY283" fmla="*/ 2107062 h 6858000"/>
              <a:gd name="connsiteX284" fmla="*/ 4617933 w 5362575"/>
              <a:gd name="connsiteY284" fmla="*/ 2080320 h 6858000"/>
              <a:gd name="connsiteX285" fmla="*/ 4584154 w 5362575"/>
              <a:gd name="connsiteY285" fmla="*/ 2053579 h 6858000"/>
              <a:gd name="connsiteX286" fmla="*/ 4551782 w 5362575"/>
              <a:gd name="connsiteY286" fmla="*/ 2025430 h 6858000"/>
              <a:gd name="connsiteX287" fmla="*/ 4523634 w 5362575"/>
              <a:gd name="connsiteY287" fmla="*/ 1993059 h 6858000"/>
              <a:gd name="connsiteX288" fmla="*/ 4498300 w 5362575"/>
              <a:gd name="connsiteY288" fmla="*/ 1962095 h 6858000"/>
              <a:gd name="connsiteX289" fmla="*/ 4478595 w 5362575"/>
              <a:gd name="connsiteY289" fmla="*/ 1926909 h 6858000"/>
              <a:gd name="connsiteX290" fmla="*/ 4461706 w 5362575"/>
              <a:gd name="connsiteY290" fmla="*/ 1888908 h 6858000"/>
              <a:gd name="connsiteX291" fmla="*/ 4447632 w 5362575"/>
              <a:gd name="connsiteY291" fmla="*/ 1848092 h 6858000"/>
              <a:gd name="connsiteX292" fmla="*/ 4434964 w 5362575"/>
              <a:gd name="connsiteY292" fmla="*/ 1805868 h 6858000"/>
              <a:gd name="connsiteX293" fmla="*/ 4423705 w 5362575"/>
              <a:gd name="connsiteY293" fmla="*/ 1763645 h 6858000"/>
              <a:gd name="connsiteX294" fmla="*/ 4412445 w 5362575"/>
              <a:gd name="connsiteY294" fmla="*/ 1720014 h 6858000"/>
              <a:gd name="connsiteX295" fmla="*/ 4399778 w 5362575"/>
              <a:gd name="connsiteY295" fmla="*/ 1679198 h 6858000"/>
              <a:gd name="connsiteX296" fmla="*/ 4385704 w 5362575"/>
              <a:gd name="connsiteY296" fmla="*/ 1638382 h 6858000"/>
              <a:gd name="connsiteX297" fmla="*/ 4368815 w 5362575"/>
              <a:gd name="connsiteY297" fmla="*/ 1600381 h 6858000"/>
              <a:gd name="connsiteX298" fmla="*/ 4347703 w 5362575"/>
              <a:gd name="connsiteY298" fmla="*/ 1566603 h 6858000"/>
              <a:gd name="connsiteX299" fmla="*/ 4322369 w 5362575"/>
              <a:gd name="connsiteY299" fmla="*/ 1535639 h 6858000"/>
              <a:gd name="connsiteX300" fmla="*/ 4291405 w 5362575"/>
              <a:gd name="connsiteY300" fmla="*/ 1510305 h 6858000"/>
              <a:gd name="connsiteX301" fmla="*/ 4257626 w 5362575"/>
              <a:gd name="connsiteY301" fmla="*/ 1489193 h 6858000"/>
              <a:gd name="connsiteX302" fmla="*/ 4219625 w 5362575"/>
              <a:gd name="connsiteY302" fmla="*/ 1472304 h 6858000"/>
              <a:gd name="connsiteX303" fmla="*/ 4178809 w 5362575"/>
              <a:gd name="connsiteY303" fmla="*/ 1458229 h 6858000"/>
              <a:gd name="connsiteX304" fmla="*/ 4137993 w 5362575"/>
              <a:gd name="connsiteY304" fmla="*/ 1445562 h 6858000"/>
              <a:gd name="connsiteX305" fmla="*/ 4094363 w 5362575"/>
              <a:gd name="connsiteY305" fmla="*/ 1434303 h 6858000"/>
              <a:gd name="connsiteX306" fmla="*/ 4052139 w 5362575"/>
              <a:gd name="connsiteY306" fmla="*/ 1423043 h 6858000"/>
              <a:gd name="connsiteX307" fmla="*/ 4009916 w 5362575"/>
              <a:gd name="connsiteY307" fmla="*/ 1410376 h 6858000"/>
              <a:gd name="connsiteX308" fmla="*/ 3969100 w 5362575"/>
              <a:gd name="connsiteY308" fmla="*/ 1396302 h 6858000"/>
              <a:gd name="connsiteX309" fmla="*/ 3931099 w 5362575"/>
              <a:gd name="connsiteY309" fmla="*/ 1379412 h 6858000"/>
              <a:gd name="connsiteX310" fmla="*/ 3895913 w 5362575"/>
              <a:gd name="connsiteY310" fmla="*/ 1359708 h 6858000"/>
              <a:gd name="connsiteX311" fmla="*/ 3864949 w 5362575"/>
              <a:gd name="connsiteY311" fmla="*/ 1334374 h 6858000"/>
              <a:gd name="connsiteX312" fmla="*/ 3832578 w 5362575"/>
              <a:gd name="connsiteY312" fmla="*/ 1306225 h 6858000"/>
              <a:gd name="connsiteX313" fmla="*/ 3804429 w 5362575"/>
              <a:gd name="connsiteY313" fmla="*/ 1273854 h 6858000"/>
              <a:gd name="connsiteX314" fmla="*/ 3777687 w 5362575"/>
              <a:gd name="connsiteY314" fmla="*/ 1240075 h 6858000"/>
              <a:gd name="connsiteX315" fmla="*/ 3750946 w 5362575"/>
              <a:gd name="connsiteY315" fmla="*/ 1204889 h 6858000"/>
              <a:gd name="connsiteX316" fmla="*/ 3724204 w 5362575"/>
              <a:gd name="connsiteY316" fmla="*/ 1169703 h 6858000"/>
              <a:gd name="connsiteX317" fmla="*/ 3697463 w 5362575"/>
              <a:gd name="connsiteY317" fmla="*/ 1135924 h 6858000"/>
              <a:gd name="connsiteX318" fmla="*/ 3667907 w 5362575"/>
              <a:gd name="connsiteY318" fmla="*/ 1103553 h 6858000"/>
              <a:gd name="connsiteX319" fmla="*/ 3638350 w 5362575"/>
              <a:gd name="connsiteY319" fmla="*/ 1075404 h 6858000"/>
              <a:gd name="connsiteX320" fmla="*/ 3604572 w 5362575"/>
              <a:gd name="connsiteY320" fmla="*/ 1051478 h 6858000"/>
              <a:gd name="connsiteX321" fmla="*/ 3569385 w 5362575"/>
              <a:gd name="connsiteY321" fmla="*/ 1033181 h 6858000"/>
              <a:gd name="connsiteX322" fmla="*/ 3527162 w 5362575"/>
              <a:gd name="connsiteY322" fmla="*/ 1020514 h 6858000"/>
              <a:gd name="connsiteX323" fmla="*/ 3483531 w 5362575"/>
              <a:gd name="connsiteY323" fmla="*/ 1014884 h 6858000"/>
              <a:gd name="connsiteX324" fmla="*/ 3438493 w 5362575"/>
              <a:gd name="connsiteY324" fmla="*/ 1013477 h 6858000"/>
              <a:gd name="connsiteX325" fmla="*/ 3390640 w 5362575"/>
              <a:gd name="connsiteY325" fmla="*/ 1017699 h 6858000"/>
              <a:gd name="connsiteX326" fmla="*/ 3342787 w 5362575"/>
              <a:gd name="connsiteY326" fmla="*/ 1023329 h 6858000"/>
              <a:gd name="connsiteX327" fmla="*/ 3294933 w 5362575"/>
              <a:gd name="connsiteY327" fmla="*/ 1030366 h 6858000"/>
              <a:gd name="connsiteX328" fmla="*/ 3247080 w 5362575"/>
              <a:gd name="connsiteY328" fmla="*/ 1035996 h 6858000"/>
              <a:gd name="connsiteX329" fmla="*/ 3199227 w 5362575"/>
              <a:gd name="connsiteY329" fmla="*/ 1038811 h 6858000"/>
              <a:gd name="connsiteX330" fmla="*/ 3152781 w 5362575"/>
              <a:gd name="connsiteY330" fmla="*/ 1038811 h 6858000"/>
              <a:gd name="connsiteX331" fmla="*/ 3109151 w 5362575"/>
              <a:gd name="connsiteY331" fmla="*/ 1033181 h 6858000"/>
              <a:gd name="connsiteX332" fmla="*/ 3064112 w 5362575"/>
              <a:gd name="connsiteY332" fmla="*/ 1021921 h 6858000"/>
              <a:gd name="connsiteX333" fmla="*/ 3023296 w 5362575"/>
              <a:gd name="connsiteY333" fmla="*/ 1005032 h 6858000"/>
              <a:gd name="connsiteX334" fmla="*/ 2981073 w 5362575"/>
              <a:gd name="connsiteY334" fmla="*/ 982513 h 6858000"/>
              <a:gd name="connsiteX335" fmla="*/ 2938850 w 5362575"/>
              <a:gd name="connsiteY335" fmla="*/ 959994 h 6858000"/>
              <a:gd name="connsiteX336" fmla="*/ 2896626 w 5362575"/>
              <a:gd name="connsiteY336" fmla="*/ 934660 h 6858000"/>
              <a:gd name="connsiteX337" fmla="*/ 2855810 w 5362575"/>
              <a:gd name="connsiteY337" fmla="*/ 910733 h 6858000"/>
              <a:gd name="connsiteX338" fmla="*/ 2812180 w 5362575"/>
              <a:gd name="connsiteY338" fmla="*/ 889621 h 6858000"/>
              <a:gd name="connsiteX339" fmla="*/ 2769956 w 5362575"/>
              <a:gd name="connsiteY339" fmla="*/ 872732 h 6858000"/>
              <a:gd name="connsiteX340" fmla="*/ 2726325 w 5362575"/>
              <a:gd name="connsiteY340" fmla="*/ 861472 h 6858000"/>
              <a:gd name="connsiteX341" fmla="*/ 2681287 w 5362575"/>
              <a:gd name="connsiteY341" fmla="*/ 857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5362575" h="6858000">
                <a:moveTo>
                  <a:pt x="0" y="0"/>
                </a:moveTo>
                <a:lnTo>
                  <a:pt x="5362575" y="0"/>
                </a:lnTo>
                <a:lnTo>
                  <a:pt x="5362575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681287" y="857250"/>
                </a:moveTo>
                <a:lnTo>
                  <a:pt x="2636249" y="861472"/>
                </a:lnTo>
                <a:lnTo>
                  <a:pt x="2592618" y="872732"/>
                </a:lnTo>
                <a:lnTo>
                  <a:pt x="2550395" y="889621"/>
                </a:lnTo>
                <a:lnTo>
                  <a:pt x="2506764" y="910733"/>
                </a:lnTo>
                <a:lnTo>
                  <a:pt x="2465948" y="934660"/>
                </a:lnTo>
                <a:lnTo>
                  <a:pt x="2423725" y="959994"/>
                </a:lnTo>
                <a:lnTo>
                  <a:pt x="2381501" y="982513"/>
                </a:lnTo>
                <a:lnTo>
                  <a:pt x="2339278" y="1005032"/>
                </a:lnTo>
                <a:lnTo>
                  <a:pt x="2297055" y="1021921"/>
                </a:lnTo>
                <a:lnTo>
                  <a:pt x="2253424" y="1033181"/>
                </a:lnTo>
                <a:lnTo>
                  <a:pt x="2209793" y="1038811"/>
                </a:lnTo>
                <a:lnTo>
                  <a:pt x="2163347" y="1038811"/>
                </a:lnTo>
                <a:lnTo>
                  <a:pt x="2115494" y="1035996"/>
                </a:lnTo>
                <a:lnTo>
                  <a:pt x="2067641" y="1030366"/>
                </a:lnTo>
                <a:lnTo>
                  <a:pt x="2019788" y="1023329"/>
                </a:lnTo>
                <a:lnTo>
                  <a:pt x="1971934" y="1017699"/>
                </a:lnTo>
                <a:lnTo>
                  <a:pt x="1924081" y="1013477"/>
                </a:lnTo>
                <a:lnTo>
                  <a:pt x="1879043" y="1014884"/>
                </a:lnTo>
                <a:lnTo>
                  <a:pt x="1835412" y="1020514"/>
                </a:lnTo>
                <a:lnTo>
                  <a:pt x="1793189" y="1033181"/>
                </a:lnTo>
                <a:lnTo>
                  <a:pt x="1758003" y="1051478"/>
                </a:lnTo>
                <a:lnTo>
                  <a:pt x="1724224" y="1075404"/>
                </a:lnTo>
                <a:lnTo>
                  <a:pt x="1694668" y="1103553"/>
                </a:lnTo>
                <a:lnTo>
                  <a:pt x="1665111" y="1135924"/>
                </a:lnTo>
                <a:lnTo>
                  <a:pt x="1638370" y="1169703"/>
                </a:lnTo>
                <a:lnTo>
                  <a:pt x="1611628" y="1204889"/>
                </a:lnTo>
                <a:lnTo>
                  <a:pt x="1584887" y="1240075"/>
                </a:lnTo>
                <a:lnTo>
                  <a:pt x="1558145" y="1273854"/>
                </a:lnTo>
                <a:lnTo>
                  <a:pt x="1529996" y="1306225"/>
                </a:lnTo>
                <a:lnTo>
                  <a:pt x="1497625" y="1334374"/>
                </a:lnTo>
                <a:lnTo>
                  <a:pt x="1466661" y="1359708"/>
                </a:lnTo>
                <a:lnTo>
                  <a:pt x="1431475" y="1379412"/>
                </a:lnTo>
                <a:lnTo>
                  <a:pt x="1393474" y="1396302"/>
                </a:lnTo>
                <a:lnTo>
                  <a:pt x="1352658" y="1410376"/>
                </a:lnTo>
                <a:lnTo>
                  <a:pt x="1310435" y="1423043"/>
                </a:lnTo>
                <a:lnTo>
                  <a:pt x="1268212" y="1434303"/>
                </a:lnTo>
                <a:lnTo>
                  <a:pt x="1224581" y="1445562"/>
                </a:lnTo>
                <a:lnTo>
                  <a:pt x="1183765" y="1458229"/>
                </a:lnTo>
                <a:lnTo>
                  <a:pt x="1142949" y="1472304"/>
                </a:lnTo>
                <a:lnTo>
                  <a:pt x="1104948" y="1489193"/>
                </a:lnTo>
                <a:lnTo>
                  <a:pt x="1071169" y="1510305"/>
                </a:lnTo>
                <a:lnTo>
                  <a:pt x="1040205" y="1535639"/>
                </a:lnTo>
                <a:lnTo>
                  <a:pt x="1014871" y="1566603"/>
                </a:lnTo>
                <a:lnTo>
                  <a:pt x="993760" y="1600381"/>
                </a:lnTo>
                <a:lnTo>
                  <a:pt x="976870" y="1638382"/>
                </a:lnTo>
                <a:lnTo>
                  <a:pt x="962796" y="1679198"/>
                </a:lnTo>
                <a:lnTo>
                  <a:pt x="950129" y="1720014"/>
                </a:lnTo>
                <a:lnTo>
                  <a:pt x="938869" y="1763645"/>
                </a:lnTo>
                <a:lnTo>
                  <a:pt x="927610" y="1805868"/>
                </a:lnTo>
                <a:lnTo>
                  <a:pt x="914943" y="1848092"/>
                </a:lnTo>
                <a:lnTo>
                  <a:pt x="900868" y="1888908"/>
                </a:lnTo>
                <a:lnTo>
                  <a:pt x="883979" y="1926909"/>
                </a:lnTo>
                <a:lnTo>
                  <a:pt x="864275" y="1962095"/>
                </a:lnTo>
                <a:lnTo>
                  <a:pt x="838941" y="1993059"/>
                </a:lnTo>
                <a:lnTo>
                  <a:pt x="810792" y="2025430"/>
                </a:lnTo>
                <a:lnTo>
                  <a:pt x="778420" y="2053579"/>
                </a:lnTo>
                <a:lnTo>
                  <a:pt x="743234" y="2080320"/>
                </a:lnTo>
                <a:lnTo>
                  <a:pt x="708048" y="2107062"/>
                </a:lnTo>
                <a:lnTo>
                  <a:pt x="672862" y="2133803"/>
                </a:lnTo>
                <a:lnTo>
                  <a:pt x="639083" y="2160545"/>
                </a:lnTo>
                <a:lnTo>
                  <a:pt x="606712" y="2190101"/>
                </a:lnTo>
                <a:lnTo>
                  <a:pt x="578563" y="2219658"/>
                </a:lnTo>
                <a:lnTo>
                  <a:pt x="554637" y="2253436"/>
                </a:lnTo>
                <a:lnTo>
                  <a:pt x="536340" y="2288622"/>
                </a:lnTo>
                <a:lnTo>
                  <a:pt x="523673" y="2330846"/>
                </a:lnTo>
                <a:lnTo>
                  <a:pt x="518043" y="2374477"/>
                </a:lnTo>
                <a:lnTo>
                  <a:pt x="516635" y="2419515"/>
                </a:lnTo>
                <a:lnTo>
                  <a:pt x="520858" y="2467368"/>
                </a:lnTo>
                <a:lnTo>
                  <a:pt x="526488" y="2515221"/>
                </a:lnTo>
                <a:lnTo>
                  <a:pt x="533525" y="2563074"/>
                </a:lnTo>
                <a:lnTo>
                  <a:pt x="539155" y="2610927"/>
                </a:lnTo>
                <a:lnTo>
                  <a:pt x="541970" y="2658781"/>
                </a:lnTo>
                <a:lnTo>
                  <a:pt x="541970" y="2705226"/>
                </a:lnTo>
                <a:lnTo>
                  <a:pt x="536340" y="2748857"/>
                </a:lnTo>
                <a:lnTo>
                  <a:pt x="525080" y="2792488"/>
                </a:lnTo>
                <a:lnTo>
                  <a:pt x="508191" y="2833304"/>
                </a:lnTo>
                <a:lnTo>
                  <a:pt x="487079" y="2875527"/>
                </a:lnTo>
                <a:lnTo>
                  <a:pt x="463153" y="2917751"/>
                </a:lnTo>
                <a:lnTo>
                  <a:pt x="437819" y="2959974"/>
                </a:lnTo>
                <a:lnTo>
                  <a:pt x="413892" y="3000790"/>
                </a:lnTo>
                <a:lnTo>
                  <a:pt x="392780" y="3044421"/>
                </a:lnTo>
                <a:lnTo>
                  <a:pt x="375891" y="3086644"/>
                </a:lnTo>
                <a:lnTo>
                  <a:pt x="364631" y="3130275"/>
                </a:lnTo>
                <a:lnTo>
                  <a:pt x="360409" y="3175313"/>
                </a:lnTo>
                <a:lnTo>
                  <a:pt x="364631" y="3220351"/>
                </a:lnTo>
                <a:lnTo>
                  <a:pt x="375891" y="3263982"/>
                </a:lnTo>
                <a:lnTo>
                  <a:pt x="392780" y="3306206"/>
                </a:lnTo>
                <a:lnTo>
                  <a:pt x="413892" y="3349836"/>
                </a:lnTo>
                <a:lnTo>
                  <a:pt x="437819" y="3390652"/>
                </a:lnTo>
                <a:lnTo>
                  <a:pt x="463153" y="3432876"/>
                </a:lnTo>
                <a:lnTo>
                  <a:pt x="487079" y="3475099"/>
                </a:lnTo>
                <a:lnTo>
                  <a:pt x="508191" y="3517322"/>
                </a:lnTo>
                <a:lnTo>
                  <a:pt x="525080" y="3558138"/>
                </a:lnTo>
                <a:lnTo>
                  <a:pt x="536340" y="3601769"/>
                </a:lnTo>
                <a:lnTo>
                  <a:pt x="541970" y="3645400"/>
                </a:lnTo>
                <a:lnTo>
                  <a:pt x="541970" y="3691846"/>
                </a:lnTo>
                <a:lnTo>
                  <a:pt x="539155" y="3739699"/>
                </a:lnTo>
                <a:lnTo>
                  <a:pt x="533525" y="3787552"/>
                </a:lnTo>
                <a:lnTo>
                  <a:pt x="526488" y="3835405"/>
                </a:lnTo>
                <a:lnTo>
                  <a:pt x="520858" y="3883258"/>
                </a:lnTo>
                <a:lnTo>
                  <a:pt x="516635" y="3931111"/>
                </a:lnTo>
                <a:lnTo>
                  <a:pt x="518043" y="3976150"/>
                </a:lnTo>
                <a:lnTo>
                  <a:pt x="523673" y="4019781"/>
                </a:lnTo>
                <a:lnTo>
                  <a:pt x="536340" y="4062004"/>
                </a:lnTo>
                <a:lnTo>
                  <a:pt x="554637" y="4097190"/>
                </a:lnTo>
                <a:lnTo>
                  <a:pt x="578563" y="4130969"/>
                </a:lnTo>
                <a:lnTo>
                  <a:pt x="606712" y="4160525"/>
                </a:lnTo>
                <a:lnTo>
                  <a:pt x="639083" y="4190081"/>
                </a:lnTo>
                <a:lnTo>
                  <a:pt x="672862" y="4216823"/>
                </a:lnTo>
                <a:lnTo>
                  <a:pt x="708048" y="4243564"/>
                </a:lnTo>
                <a:lnTo>
                  <a:pt x="743234" y="4270306"/>
                </a:lnTo>
                <a:lnTo>
                  <a:pt x="778420" y="4297047"/>
                </a:lnTo>
                <a:lnTo>
                  <a:pt x="810792" y="4325196"/>
                </a:lnTo>
                <a:lnTo>
                  <a:pt x="838941" y="4357567"/>
                </a:lnTo>
                <a:lnTo>
                  <a:pt x="864275" y="4388531"/>
                </a:lnTo>
                <a:lnTo>
                  <a:pt x="883979" y="4423717"/>
                </a:lnTo>
                <a:lnTo>
                  <a:pt x="900868" y="4461718"/>
                </a:lnTo>
                <a:lnTo>
                  <a:pt x="914943" y="4502534"/>
                </a:lnTo>
                <a:lnTo>
                  <a:pt x="927610" y="4544758"/>
                </a:lnTo>
                <a:lnTo>
                  <a:pt x="938869" y="4586981"/>
                </a:lnTo>
                <a:lnTo>
                  <a:pt x="950129" y="4630612"/>
                </a:lnTo>
                <a:lnTo>
                  <a:pt x="962796" y="4671428"/>
                </a:lnTo>
                <a:lnTo>
                  <a:pt x="976870" y="4712244"/>
                </a:lnTo>
                <a:lnTo>
                  <a:pt x="993760" y="4750245"/>
                </a:lnTo>
                <a:lnTo>
                  <a:pt x="1014871" y="4784024"/>
                </a:lnTo>
                <a:lnTo>
                  <a:pt x="1040205" y="4814987"/>
                </a:lnTo>
                <a:lnTo>
                  <a:pt x="1071169" y="4840321"/>
                </a:lnTo>
                <a:lnTo>
                  <a:pt x="1104948" y="4861433"/>
                </a:lnTo>
                <a:lnTo>
                  <a:pt x="1142949" y="4878322"/>
                </a:lnTo>
                <a:lnTo>
                  <a:pt x="1183765" y="4892397"/>
                </a:lnTo>
                <a:lnTo>
                  <a:pt x="1224581" y="4905064"/>
                </a:lnTo>
                <a:lnTo>
                  <a:pt x="1268212" y="4916323"/>
                </a:lnTo>
                <a:lnTo>
                  <a:pt x="1310435" y="4927583"/>
                </a:lnTo>
                <a:lnTo>
                  <a:pt x="1352658" y="4940250"/>
                </a:lnTo>
                <a:lnTo>
                  <a:pt x="1393474" y="4954324"/>
                </a:lnTo>
                <a:lnTo>
                  <a:pt x="1431475" y="4971214"/>
                </a:lnTo>
                <a:lnTo>
                  <a:pt x="1466661" y="4990918"/>
                </a:lnTo>
                <a:lnTo>
                  <a:pt x="1497625" y="5016252"/>
                </a:lnTo>
                <a:lnTo>
                  <a:pt x="1529996" y="5044401"/>
                </a:lnTo>
                <a:lnTo>
                  <a:pt x="1558145" y="5076772"/>
                </a:lnTo>
                <a:lnTo>
                  <a:pt x="1584887" y="5110551"/>
                </a:lnTo>
                <a:lnTo>
                  <a:pt x="1611628" y="5145737"/>
                </a:lnTo>
                <a:lnTo>
                  <a:pt x="1638370" y="5180923"/>
                </a:lnTo>
                <a:lnTo>
                  <a:pt x="1665111" y="5214702"/>
                </a:lnTo>
                <a:lnTo>
                  <a:pt x="1694668" y="5247073"/>
                </a:lnTo>
                <a:lnTo>
                  <a:pt x="1724224" y="5275222"/>
                </a:lnTo>
                <a:lnTo>
                  <a:pt x="1758003" y="5299149"/>
                </a:lnTo>
                <a:lnTo>
                  <a:pt x="1793189" y="5317446"/>
                </a:lnTo>
                <a:lnTo>
                  <a:pt x="1835412" y="5330113"/>
                </a:lnTo>
                <a:lnTo>
                  <a:pt x="1879043" y="5335742"/>
                </a:lnTo>
                <a:lnTo>
                  <a:pt x="1924081" y="5337150"/>
                </a:lnTo>
                <a:lnTo>
                  <a:pt x="1971934" y="5332927"/>
                </a:lnTo>
                <a:lnTo>
                  <a:pt x="2019788" y="5327298"/>
                </a:lnTo>
                <a:lnTo>
                  <a:pt x="2067641" y="5320260"/>
                </a:lnTo>
                <a:lnTo>
                  <a:pt x="2115494" y="5314631"/>
                </a:lnTo>
                <a:lnTo>
                  <a:pt x="2163347" y="5311816"/>
                </a:lnTo>
                <a:lnTo>
                  <a:pt x="2209793" y="5311816"/>
                </a:lnTo>
                <a:lnTo>
                  <a:pt x="2253424" y="5317446"/>
                </a:lnTo>
                <a:lnTo>
                  <a:pt x="2297055" y="5328705"/>
                </a:lnTo>
                <a:lnTo>
                  <a:pt x="2339278" y="5345594"/>
                </a:lnTo>
                <a:lnTo>
                  <a:pt x="2381501" y="5368114"/>
                </a:lnTo>
                <a:lnTo>
                  <a:pt x="2423725" y="5390633"/>
                </a:lnTo>
                <a:lnTo>
                  <a:pt x="2465948" y="5415967"/>
                </a:lnTo>
                <a:lnTo>
                  <a:pt x="2506764" y="5439893"/>
                </a:lnTo>
                <a:lnTo>
                  <a:pt x="2550395" y="5461005"/>
                </a:lnTo>
                <a:lnTo>
                  <a:pt x="2592618" y="5477894"/>
                </a:lnTo>
                <a:lnTo>
                  <a:pt x="2636249" y="5489154"/>
                </a:lnTo>
                <a:lnTo>
                  <a:pt x="2681287" y="5493376"/>
                </a:lnTo>
                <a:lnTo>
                  <a:pt x="2726325" y="5489154"/>
                </a:lnTo>
                <a:lnTo>
                  <a:pt x="2769956" y="5477894"/>
                </a:lnTo>
                <a:lnTo>
                  <a:pt x="2812180" y="5461005"/>
                </a:lnTo>
                <a:lnTo>
                  <a:pt x="2855810" y="5439893"/>
                </a:lnTo>
                <a:lnTo>
                  <a:pt x="2896626" y="5415967"/>
                </a:lnTo>
                <a:lnTo>
                  <a:pt x="2938850" y="5390633"/>
                </a:lnTo>
                <a:lnTo>
                  <a:pt x="2981073" y="5368114"/>
                </a:lnTo>
                <a:lnTo>
                  <a:pt x="3023296" y="5345594"/>
                </a:lnTo>
                <a:lnTo>
                  <a:pt x="3064112" y="5328705"/>
                </a:lnTo>
                <a:lnTo>
                  <a:pt x="3109151" y="5317446"/>
                </a:lnTo>
                <a:lnTo>
                  <a:pt x="3152781" y="5311816"/>
                </a:lnTo>
                <a:lnTo>
                  <a:pt x="3199227" y="5311816"/>
                </a:lnTo>
                <a:lnTo>
                  <a:pt x="3247080" y="5314631"/>
                </a:lnTo>
                <a:lnTo>
                  <a:pt x="3294933" y="5320260"/>
                </a:lnTo>
                <a:lnTo>
                  <a:pt x="3342787" y="5327298"/>
                </a:lnTo>
                <a:lnTo>
                  <a:pt x="3390640" y="5332927"/>
                </a:lnTo>
                <a:lnTo>
                  <a:pt x="3438493" y="5337150"/>
                </a:lnTo>
                <a:lnTo>
                  <a:pt x="3483531" y="5335742"/>
                </a:lnTo>
                <a:lnTo>
                  <a:pt x="3527162" y="5330113"/>
                </a:lnTo>
                <a:lnTo>
                  <a:pt x="3569385" y="5317446"/>
                </a:lnTo>
                <a:lnTo>
                  <a:pt x="3604572" y="5299149"/>
                </a:lnTo>
                <a:lnTo>
                  <a:pt x="3638350" y="5275222"/>
                </a:lnTo>
                <a:lnTo>
                  <a:pt x="3667907" y="5247073"/>
                </a:lnTo>
                <a:lnTo>
                  <a:pt x="3697463" y="5214702"/>
                </a:lnTo>
                <a:lnTo>
                  <a:pt x="3724204" y="5180923"/>
                </a:lnTo>
                <a:lnTo>
                  <a:pt x="3750946" y="5145737"/>
                </a:lnTo>
                <a:lnTo>
                  <a:pt x="3777687" y="5110551"/>
                </a:lnTo>
                <a:lnTo>
                  <a:pt x="3804429" y="5076772"/>
                </a:lnTo>
                <a:lnTo>
                  <a:pt x="3832578" y="5044401"/>
                </a:lnTo>
                <a:lnTo>
                  <a:pt x="3864949" y="5016252"/>
                </a:lnTo>
                <a:lnTo>
                  <a:pt x="3895913" y="4990918"/>
                </a:lnTo>
                <a:lnTo>
                  <a:pt x="3931099" y="4971214"/>
                </a:lnTo>
                <a:lnTo>
                  <a:pt x="3969100" y="4954324"/>
                </a:lnTo>
                <a:lnTo>
                  <a:pt x="4009916" y="4940250"/>
                </a:lnTo>
                <a:lnTo>
                  <a:pt x="4052139" y="4927583"/>
                </a:lnTo>
                <a:lnTo>
                  <a:pt x="4094363" y="4916323"/>
                </a:lnTo>
                <a:lnTo>
                  <a:pt x="4137993" y="4905064"/>
                </a:lnTo>
                <a:lnTo>
                  <a:pt x="4178809" y="4892397"/>
                </a:lnTo>
                <a:lnTo>
                  <a:pt x="4219625" y="4878322"/>
                </a:lnTo>
                <a:lnTo>
                  <a:pt x="4257626" y="4861433"/>
                </a:lnTo>
                <a:lnTo>
                  <a:pt x="4291405" y="4840321"/>
                </a:lnTo>
                <a:lnTo>
                  <a:pt x="4322369" y="4814987"/>
                </a:lnTo>
                <a:lnTo>
                  <a:pt x="4347703" y="4784024"/>
                </a:lnTo>
                <a:lnTo>
                  <a:pt x="4368815" y="4750245"/>
                </a:lnTo>
                <a:lnTo>
                  <a:pt x="4385704" y="4712244"/>
                </a:lnTo>
                <a:lnTo>
                  <a:pt x="4399778" y="4671428"/>
                </a:lnTo>
                <a:lnTo>
                  <a:pt x="4412445" y="4630612"/>
                </a:lnTo>
                <a:lnTo>
                  <a:pt x="4423705" y="4586981"/>
                </a:lnTo>
                <a:lnTo>
                  <a:pt x="4434964" y="4544758"/>
                </a:lnTo>
                <a:lnTo>
                  <a:pt x="4447632" y="4502534"/>
                </a:lnTo>
                <a:lnTo>
                  <a:pt x="4461706" y="4461718"/>
                </a:lnTo>
                <a:lnTo>
                  <a:pt x="4478595" y="4423717"/>
                </a:lnTo>
                <a:lnTo>
                  <a:pt x="4498300" y="4388531"/>
                </a:lnTo>
                <a:lnTo>
                  <a:pt x="4523634" y="4357567"/>
                </a:lnTo>
                <a:lnTo>
                  <a:pt x="4551782" y="4325196"/>
                </a:lnTo>
                <a:lnTo>
                  <a:pt x="4584154" y="4297047"/>
                </a:lnTo>
                <a:lnTo>
                  <a:pt x="4617933" y="4270306"/>
                </a:lnTo>
                <a:lnTo>
                  <a:pt x="4654526" y="4243564"/>
                </a:lnTo>
                <a:lnTo>
                  <a:pt x="4689712" y="4216823"/>
                </a:lnTo>
                <a:lnTo>
                  <a:pt x="4723491" y="4190081"/>
                </a:lnTo>
                <a:lnTo>
                  <a:pt x="4755862" y="4160525"/>
                </a:lnTo>
                <a:lnTo>
                  <a:pt x="4784011" y="4130969"/>
                </a:lnTo>
                <a:lnTo>
                  <a:pt x="4807938" y="4097190"/>
                </a:lnTo>
                <a:lnTo>
                  <a:pt x="4826235" y="4062004"/>
                </a:lnTo>
                <a:lnTo>
                  <a:pt x="4838902" y="4019781"/>
                </a:lnTo>
                <a:lnTo>
                  <a:pt x="4844531" y="3976150"/>
                </a:lnTo>
                <a:lnTo>
                  <a:pt x="4845939" y="3931111"/>
                </a:lnTo>
                <a:lnTo>
                  <a:pt x="4841716" y="3883258"/>
                </a:lnTo>
                <a:lnTo>
                  <a:pt x="4836087" y="3835405"/>
                </a:lnTo>
                <a:lnTo>
                  <a:pt x="4829049" y="3787552"/>
                </a:lnTo>
                <a:lnTo>
                  <a:pt x="4823420" y="3739699"/>
                </a:lnTo>
                <a:lnTo>
                  <a:pt x="4820605" y="3691846"/>
                </a:lnTo>
                <a:lnTo>
                  <a:pt x="4820605" y="3645400"/>
                </a:lnTo>
                <a:lnTo>
                  <a:pt x="4826235" y="3601769"/>
                </a:lnTo>
                <a:lnTo>
                  <a:pt x="4837494" y="3558138"/>
                </a:lnTo>
                <a:lnTo>
                  <a:pt x="4854383" y="3517322"/>
                </a:lnTo>
                <a:lnTo>
                  <a:pt x="4876903" y="3475099"/>
                </a:lnTo>
                <a:lnTo>
                  <a:pt x="4899422" y="3432876"/>
                </a:lnTo>
                <a:lnTo>
                  <a:pt x="4924756" y="3390652"/>
                </a:lnTo>
                <a:lnTo>
                  <a:pt x="4948682" y="3349836"/>
                </a:lnTo>
                <a:lnTo>
                  <a:pt x="4969794" y="3306206"/>
                </a:lnTo>
                <a:lnTo>
                  <a:pt x="4986683" y="3263982"/>
                </a:lnTo>
                <a:lnTo>
                  <a:pt x="4997943" y="3220351"/>
                </a:lnTo>
                <a:lnTo>
                  <a:pt x="5002165" y="3175313"/>
                </a:lnTo>
                <a:lnTo>
                  <a:pt x="4997943" y="3130275"/>
                </a:lnTo>
                <a:lnTo>
                  <a:pt x="4986683" y="3086644"/>
                </a:lnTo>
                <a:lnTo>
                  <a:pt x="4969794" y="3044421"/>
                </a:lnTo>
                <a:lnTo>
                  <a:pt x="4948682" y="3000790"/>
                </a:lnTo>
                <a:lnTo>
                  <a:pt x="4924756" y="2959974"/>
                </a:lnTo>
                <a:lnTo>
                  <a:pt x="4899422" y="2917751"/>
                </a:lnTo>
                <a:lnTo>
                  <a:pt x="4876903" y="2875527"/>
                </a:lnTo>
                <a:lnTo>
                  <a:pt x="4854383" y="2833304"/>
                </a:lnTo>
                <a:lnTo>
                  <a:pt x="4837494" y="2792488"/>
                </a:lnTo>
                <a:lnTo>
                  <a:pt x="4826235" y="2748857"/>
                </a:lnTo>
                <a:lnTo>
                  <a:pt x="4820605" y="2705226"/>
                </a:lnTo>
                <a:lnTo>
                  <a:pt x="4820605" y="2658781"/>
                </a:lnTo>
                <a:lnTo>
                  <a:pt x="4823420" y="2610927"/>
                </a:lnTo>
                <a:lnTo>
                  <a:pt x="4829049" y="2563074"/>
                </a:lnTo>
                <a:lnTo>
                  <a:pt x="4836087" y="2515221"/>
                </a:lnTo>
                <a:lnTo>
                  <a:pt x="4841716" y="2467368"/>
                </a:lnTo>
                <a:lnTo>
                  <a:pt x="4845939" y="2419515"/>
                </a:lnTo>
                <a:lnTo>
                  <a:pt x="4844531" y="2374477"/>
                </a:lnTo>
                <a:lnTo>
                  <a:pt x="4838902" y="2330846"/>
                </a:lnTo>
                <a:lnTo>
                  <a:pt x="4826235" y="2288622"/>
                </a:lnTo>
                <a:lnTo>
                  <a:pt x="4807938" y="2253436"/>
                </a:lnTo>
                <a:lnTo>
                  <a:pt x="4784011" y="2219658"/>
                </a:lnTo>
                <a:lnTo>
                  <a:pt x="4755862" y="2190101"/>
                </a:lnTo>
                <a:lnTo>
                  <a:pt x="4723491" y="2160545"/>
                </a:lnTo>
                <a:lnTo>
                  <a:pt x="4689712" y="2133803"/>
                </a:lnTo>
                <a:lnTo>
                  <a:pt x="4654526" y="2107062"/>
                </a:lnTo>
                <a:lnTo>
                  <a:pt x="4617933" y="2080320"/>
                </a:lnTo>
                <a:lnTo>
                  <a:pt x="4584154" y="2053579"/>
                </a:lnTo>
                <a:lnTo>
                  <a:pt x="4551782" y="2025430"/>
                </a:lnTo>
                <a:lnTo>
                  <a:pt x="4523634" y="1993059"/>
                </a:lnTo>
                <a:lnTo>
                  <a:pt x="4498300" y="1962095"/>
                </a:lnTo>
                <a:lnTo>
                  <a:pt x="4478595" y="1926909"/>
                </a:lnTo>
                <a:lnTo>
                  <a:pt x="4461706" y="1888908"/>
                </a:lnTo>
                <a:lnTo>
                  <a:pt x="4447632" y="1848092"/>
                </a:lnTo>
                <a:lnTo>
                  <a:pt x="4434964" y="1805868"/>
                </a:lnTo>
                <a:lnTo>
                  <a:pt x="4423705" y="1763645"/>
                </a:lnTo>
                <a:lnTo>
                  <a:pt x="4412445" y="1720014"/>
                </a:lnTo>
                <a:lnTo>
                  <a:pt x="4399778" y="1679198"/>
                </a:lnTo>
                <a:lnTo>
                  <a:pt x="4385704" y="1638382"/>
                </a:lnTo>
                <a:lnTo>
                  <a:pt x="4368815" y="1600381"/>
                </a:lnTo>
                <a:lnTo>
                  <a:pt x="4347703" y="1566603"/>
                </a:lnTo>
                <a:lnTo>
                  <a:pt x="4322369" y="1535639"/>
                </a:lnTo>
                <a:lnTo>
                  <a:pt x="4291405" y="1510305"/>
                </a:lnTo>
                <a:lnTo>
                  <a:pt x="4257626" y="1489193"/>
                </a:lnTo>
                <a:lnTo>
                  <a:pt x="4219625" y="1472304"/>
                </a:lnTo>
                <a:lnTo>
                  <a:pt x="4178809" y="1458229"/>
                </a:lnTo>
                <a:lnTo>
                  <a:pt x="4137993" y="1445562"/>
                </a:lnTo>
                <a:lnTo>
                  <a:pt x="4094363" y="1434303"/>
                </a:lnTo>
                <a:lnTo>
                  <a:pt x="4052139" y="1423043"/>
                </a:lnTo>
                <a:lnTo>
                  <a:pt x="4009916" y="1410376"/>
                </a:lnTo>
                <a:lnTo>
                  <a:pt x="3969100" y="1396302"/>
                </a:lnTo>
                <a:lnTo>
                  <a:pt x="3931099" y="1379412"/>
                </a:lnTo>
                <a:lnTo>
                  <a:pt x="3895913" y="1359708"/>
                </a:lnTo>
                <a:lnTo>
                  <a:pt x="3864949" y="1334374"/>
                </a:lnTo>
                <a:lnTo>
                  <a:pt x="3832578" y="1306225"/>
                </a:lnTo>
                <a:lnTo>
                  <a:pt x="3804429" y="1273854"/>
                </a:lnTo>
                <a:lnTo>
                  <a:pt x="3777687" y="1240075"/>
                </a:lnTo>
                <a:lnTo>
                  <a:pt x="3750946" y="1204889"/>
                </a:lnTo>
                <a:lnTo>
                  <a:pt x="3724204" y="1169703"/>
                </a:lnTo>
                <a:lnTo>
                  <a:pt x="3697463" y="1135924"/>
                </a:lnTo>
                <a:lnTo>
                  <a:pt x="3667907" y="1103553"/>
                </a:lnTo>
                <a:lnTo>
                  <a:pt x="3638350" y="1075404"/>
                </a:lnTo>
                <a:lnTo>
                  <a:pt x="3604572" y="1051478"/>
                </a:lnTo>
                <a:lnTo>
                  <a:pt x="3569385" y="1033181"/>
                </a:lnTo>
                <a:lnTo>
                  <a:pt x="3527162" y="1020514"/>
                </a:lnTo>
                <a:lnTo>
                  <a:pt x="3483531" y="1014884"/>
                </a:lnTo>
                <a:lnTo>
                  <a:pt x="3438493" y="1013477"/>
                </a:lnTo>
                <a:lnTo>
                  <a:pt x="3390640" y="1017699"/>
                </a:lnTo>
                <a:lnTo>
                  <a:pt x="3342787" y="1023329"/>
                </a:lnTo>
                <a:lnTo>
                  <a:pt x="3294933" y="1030366"/>
                </a:lnTo>
                <a:lnTo>
                  <a:pt x="3247080" y="1035996"/>
                </a:lnTo>
                <a:lnTo>
                  <a:pt x="3199227" y="1038811"/>
                </a:lnTo>
                <a:lnTo>
                  <a:pt x="3152781" y="1038811"/>
                </a:lnTo>
                <a:lnTo>
                  <a:pt x="3109151" y="1033181"/>
                </a:lnTo>
                <a:lnTo>
                  <a:pt x="3064112" y="1021921"/>
                </a:lnTo>
                <a:lnTo>
                  <a:pt x="3023296" y="1005032"/>
                </a:lnTo>
                <a:lnTo>
                  <a:pt x="2981073" y="982513"/>
                </a:lnTo>
                <a:lnTo>
                  <a:pt x="2938850" y="959994"/>
                </a:lnTo>
                <a:lnTo>
                  <a:pt x="2896626" y="934660"/>
                </a:lnTo>
                <a:lnTo>
                  <a:pt x="2855810" y="910733"/>
                </a:lnTo>
                <a:lnTo>
                  <a:pt x="2812180" y="889621"/>
                </a:lnTo>
                <a:lnTo>
                  <a:pt x="2769956" y="872732"/>
                </a:lnTo>
                <a:lnTo>
                  <a:pt x="2726325" y="861472"/>
                </a:lnTo>
                <a:lnTo>
                  <a:pt x="2681287" y="857250"/>
                </a:lnTo>
                <a:close/>
              </a:path>
            </a:pathLst>
          </a:custGeom>
          <a:solidFill>
            <a:schemeClr val="tx2"/>
          </a:solidFill>
          <a:ln w="1016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2004CB-520C-4EB0-8EB4-5A457A3C8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362574" y="0"/>
            <a:ext cx="76202" cy="6858000"/>
          </a:xfrm>
          <a:prstGeom prst="rect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04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FFBEEC-E1D5-4133-8566-2A59DDB17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39060" y="0"/>
            <a:ext cx="75529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F7A47D-7D2A-4DF2-8844-13A0186E6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1909" y="951400"/>
            <a:ext cx="5875694" cy="46542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100" spc="800">
                <a:solidFill>
                  <a:srgbClr val="2A1A00"/>
                </a:solidFill>
              </a:rPr>
              <a:t>La vie collective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E8EFDFFA-99D1-4010-8BB3-F3C338EC0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4" name="Image 3" descr="Une image contenant sol, ruche, plein air, rucher&#10;&#10;Le contenu généré par l’IA peut être incorrect.">
            <a:extLst>
              <a:ext uri="{FF2B5EF4-FFF2-40B4-BE49-F238E27FC236}">
                <a16:creationId xmlns:a16="http://schemas.microsoft.com/office/drawing/2014/main" id="{F0C9EE6F-7E18-0946-6314-36A9344607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815" y="767232"/>
            <a:ext cx="3995589" cy="532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179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BC7E8E-3286-2324-D06E-3E5A62498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Une image contenant fleur, pétale, plante, insecte&#10;&#10;Le contenu généré par l’IA peut être incorrect.">
            <a:extLst>
              <a:ext uri="{FF2B5EF4-FFF2-40B4-BE49-F238E27FC236}">
                <a16:creationId xmlns:a16="http://schemas.microsoft.com/office/drawing/2014/main" id="{9CB27A96-7AF0-B644-4A95-790EF4607F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156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3DFEFC0-99B4-4D27-9168-1B2F659A3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2C20081-2005-4B05-BEA4-EB8D4C90A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8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8F85D3F-9712-0072-BDF1-81BC4F13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523" y="5449151"/>
            <a:ext cx="10318418" cy="5238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400" spc="800" dirty="0">
                <a:solidFill>
                  <a:srgbClr val="2A1A00"/>
                </a:solidFill>
              </a:rPr>
              <a:t>La </a:t>
            </a:r>
            <a:r>
              <a:rPr lang="en-US" sz="2400" spc="800" dirty="0" err="1">
                <a:solidFill>
                  <a:srgbClr val="2A1A00"/>
                </a:solidFill>
              </a:rPr>
              <a:t>campanule</a:t>
            </a:r>
            <a:r>
              <a:rPr lang="en-US" sz="2400" spc="800" dirty="0">
                <a:solidFill>
                  <a:srgbClr val="2A1A00"/>
                </a:solidFill>
              </a:rPr>
              <a:t> à </a:t>
            </a:r>
            <a:r>
              <a:rPr lang="en-US" sz="2400" spc="800" dirty="0" err="1">
                <a:solidFill>
                  <a:srgbClr val="2A1A00"/>
                </a:solidFill>
              </a:rPr>
              <a:t>peau</a:t>
            </a:r>
            <a:r>
              <a:rPr lang="en-US" sz="2400" spc="800" dirty="0">
                <a:solidFill>
                  <a:srgbClr val="2A1A00"/>
                </a:solidFill>
              </a:rPr>
              <a:t> de </a:t>
            </a:r>
            <a:r>
              <a:rPr lang="en-US" sz="2400" spc="800" dirty="0" err="1">
                <a:solidFill>
                  <a:srgbClr val="2A1A00"/>
                </a:solidFill>
              </a:rPr>
              <a:t>pêche</a:t>
            </a:r>
            <a:r>
              <a:rPr lang="en-US" sz="2400" spc="800" dirty="0">
                <a:solidFill>
                  <a:srgbClr val="2A1A00"/>
                </a:solidFill>
              </a:rPr>
              <a:t> à fond</a:t>
            </a:r>
          </a:p>
        </p:txBody>
      </p:sp>
      <p:pic>
        <p:nvPicPr>
          <p:cNvPr id="8" name="Image 7" descr="Une image contenant plante, fleur, plante herbacée, herbe&#10;&#10;Le contenu généré par l’IA peut être incorrect.">
            <a:extLst>
              <a:ext uri="{FF2B5EF4-FFF2-40B4-BE49-F238E27FC236}">
                <a16:creationId xmlns:a16="http://schemas.microsoft.com/office/drawing/2014/main" id="{E49DDF79-1EA4-F0E7-D2B0-FD2ED6FB94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5276" y="643467"/>
            <a:ext cx="5881448" cy="392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880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5FA0E9-B164-ED0D-E5CE-F9242BE02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Une image contenant plante, fleur, plein air, violet&#10;&#10;Le contenu généré par l’IA peut être incorrect.">
            <a:extLst>
              <a:ext uri="{FF2B5EF4-FFF2-40B4-BE49-F238E27FC236}">
                <a16:creationId xmlns:a16="http://schemas.microsoft.com/office/drawing/2014/main" id="{764319CE-ADAE-0E98-1DD6-A06CA9C065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737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813576-D302-42B7-A3EC-A272625CC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D69B1D5-B3D5-5457-8E02-D8E85D5CD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038" y="4242032"/>
            <a:ext cx="10274497" cy="173449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7200" spc="800" dirty="0" err="1"/>
              <a:t>Plongée</a:t>
            </a:r>
            <a:r>
              <a:rPr lang="en-US" sz="7200" spc="800" dirty="0"/>
              <a:t> dans la </a:t>
            </a:r>
            <a:r>
              <a:rPr lang="en-US" sz="7200" spc="800" dirty="0" err="1"/>
              <a:t>campanule</a:t>
            </a:r>
            <a:r>
              <a:rPr lang="en-US" sz="7200" spc="800" dirty="0"/>
              <a:t> blanche</a:t>
            </a:r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1D25BAD6-AA7B-43BE-870A-D587E51BE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F66E5A8-5FAD-60FD-31B8-040C439346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0367" y="91440"/>
            <a:ext cx="6218115" cy="415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212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989070-4FB8-0738-C51C-EBF9AE258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Une image contenant arbre, plante, pétale, insecte&#10;&#10;Le contenu généré par l’IA peut être incorrect.">
            <a:extLst>
              <a:ext uri="{FF2B5EF4-FFF2-40B4-BE49-F238E27FC236}">
                <a16:creationId xmlns:a16="http://schemas.microsoft.com/office/drawing/2014/main" id="{F0C2021B-4BD2-54B4-CDD3-F78DA70949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188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>
            <a:extLst>
              <a:ext uri="{FF2B5EF4-FFF2-40B4-BE49-F238E27FC236}">
                <a16:creationId xmlns:a16="http://schemas.microsoft.com/office/drawing/2014/main" id="{BB8C1D0E-0B06-46C9-A8BD-A8E13FF9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1ADC4A-8537-4084-99C7-F8D378A64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E6FD24-FC15-4419-B4F8-87A6F572C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6CE2ED-7587-CECD-3467-AF64FBAB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9184" y="1098388"/>
            <a:ext cx="6035040" cy="43949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0000" spc="800" dirty="0"/>
              <a:t>J’adore le jaune</a:t>
            </a:r>
          </a:p>
        </p:txBody>
      </p:sp>
      <p:pic>
        <p:nvPicPr>
          <p:cNvPr id="8" name="Image 7" descr="Une image contenant invertébré, plein air, insecte, abeille&#10;&#10;Le contenu généré par l’IA peut être incorrect.">
            <a:extLst>
              <a:ext uri="{FF2B5EF4-FFF2-40B4-BE49-F238E27FC236}">
                <a16:creationId xmlns:a16="http://schemas.microsoft.com/office/drawing/2014/main" id="{EB8F5D2C-85E6-FA50-26BA-2ADDCFF15B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62" r="12473" b="1"/>
          <a:stretch>
            <a:fillRect/>
          </a:stretch>
        </p:blipFill>
        <p:spPr>
          <a:xfrm>
            <a:off x="211015" y="762000"/>
            <a:ext cx="4994031" cy="4911969"/>
          </a:xfrm>
          <a:prstGeom prst="rect">
            <a:avLst/>
          </a:prstGeom>
        </p:spPr>
      </p:pic>
      <p:sp>
        <p:nvSpPr>
          <p:cNvPr id="19" name="Freeform 14">
            <a:extLst>
              <a:ext uri="{FF2B5EF4-FFF2-40B4-BE49-F238E27FC236}">
                <a16:creationId xmlns:a16="http://schemas.microsoft.com/office/drawing/2014/main" id="{F90D41EE-859E-4D0B-8464-D44C2B4D6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" y="0"/>
            <a:ext cx="5362575" cy="6858000"/>
          </a:xfrm>
          <a:custGeom>
            <a:avLst/>
            <a:gdLst>
              <a:gd name="connsiteX0" fmla="*/ 0 w 5362575"/>
              <a:gd name="connsiteY0" fmla="*/ 0 h 6858000"/>
              <a:gd name="connsiteX1" fmla="*/ 5362575 w 5362575"/>
              <a:gd name="connsiteY1" fmla="*/ 0 h 6858000"/>
              <a:gd name="connsiteX2" fmla="*/ 5362575 w 5362575"/>
              <a:gd name="connsiteY2" fmla="*/ 6858000 h 6858000"/>
              <a:gd name="connsiteX3" fmla="*/ 0 w 5362575"/>
              <a:gd name="connsiteY3" fmla="*/ 6858000 h 6858000"/>
              <a:gd name="connsiteX4" fmla="*/ 0 w 5362575"/>
              <a:gd name="connsiteY4" fmla="*/ 0 h 6858000"/>
              <a:gd name="connsiteX5" fmla="*/ 2681287 w 5362575"/>
              <a:gd name="connsiteY5" fmla="*/ 857250 h 6858000"/>
              <a:gd name="connsiteX6" fmla="*/ 2636249 w 5362575"/>
              <a:gd name="connsiteY6" fmla="*/ 861472 h 6858000"/>
              <a:gd name="connsiteX7" fmla="*/ 2592618 w 5362575"/>
              <a:gd name="connsiteY7" fmla="*/ 872732 h 6858000"/>
              <a:gd name="connsiteX8" fmla="*/ 2550395 w 5362575"/>
              <a:gd name="connsiteY8" fmla="*/ 889621 h 6858000"/>
              <a:gd name="connsiteX9" fmla="*/ 2506764 w 5362575"/>
              <a:gd name="connsiteY9" fmla="*/ 910733 h 6858000"/>
              <a:gd name="connsiteX10" fmla="*/ 2465948 w 5362575"/>
              <a:gd name="connsiteY10" fmla="*/ 934660 h 6858000"/>
              <a:gd name="connsiteX11" fmla="*/ 2423725 w 5362575"/>
              <a:gd name="connsiteY11" fmla="*/ 959994 h 6858000"/>
              <a:gd name="connsiteX12" fmla="*/ 2381501 w 5362575"/>
              <a:gd name="connsiteY12" fmla="*/ 982513 h 6858000"/>
              <a:gd name="connsiteX13" fmla="*/ 2339278 w 5362575"/>
              <a:gd name="connsiteY13" fmla="*/ 1005032 h 6858000"/>
              <a:gd name="connsiteX14" fmla="*/ 2297055 w 5362575"/>
              <a:gd name="connsiteY14" fmla="*/ 1021921 h 6858000"/>
              <a:gd name="connsiteX15" fmla="*/ 2253424 w 5362575"/>
              <a:gd name="connsiteY15" fmla="*/ 1033181 h 6858000"/>
              <a:gd name="connsiteX16" fmla="*/ 2209793 w 5362575"/>
              <a:gd name="connsiteY16" fmla="*/ 1038811 h 6858000"/>
              <a:gd name="connsiteX17" fmla="*/ 2163347 w 5362575"/>
              <a:gd name="connsiteY17" fmla="*/ 1038811 h 6858000"/>
              <a:gd name="connsiteX18" fmla="*/ 2115494 w 5362575"/>
              <a:gd name="connsiteY18" fmla="*/ 1035996 h 6858000"/>
              <a:gd name="connsiteX19" fmla="*/ 2067641 w 5362575"/>
              <a:gd name="connsiteY19" fmla="*/ 1030366 h 6858000"/>
              <a:gd name="connsiteX20" fmla="*/ 2019788 w 5362575"/>
              <a:gd name="connsiteY20" fmla="*/ 1023329 h 6858000"/>
              <a:gd name="connsiteX21" fmla="*/ 1971934 w 5362575"/>
              <a:gd name="connsiteY21" fmla="*/ 1017699 h 6858000"/>
              <a:gd name="connsiteX22" fmla="*/ 1924081 w 5362575"/>
              <a:gd name="connsiteY22" fmla="*/ 1013477 h 6858000"/>
              <a:gd name="connsiteX23" fmla="*/ 1879043 w 5362575"/>
              <a:gd name="connsiteY23" fmla="*/ 1014884 h 6858000"/>
              <a:gd name="connsiteX24" fmla="*/ 1835412 w 5362575"/>
              <a:gd name="connsiteY24" fmla="*/ 1020514 h 6858000"/>
              <a:gd name="connsiteX25" fmla="*/ 1793189 w 5362575"/>
              <a:gd name="connsiteY25" fmla="*/ 1033181 h 6858000"/>
              <a:gd name="connsiteX26" fmla="*/ 1758003 w 5362575"/>
              <a:gd name="connsiteY26" fmla="*/ 1051478 h 6858000"/>
              <a:gd name="connsiteX27" fmla="*/ 1724224 w 5362575"/>
              <a:gd name="connsiteY27" fmla="*/ 1075404 h 6858000"/>
              <a:gd name="connsiteX28" fmla="*/ 1694668 w 5362575"/>
              <a:gd name="connsiteY28" fmla="*/ 1103553 h 6858000"/>
              <a:gd name="connsiteX29" fmla="*/ 1665111 w 5362575"/>
              <a:gd name="connsiteY29" fmla="*/ 1135924 h 6858000"/>
              <a:gd name="connsiteX30" fmla="*/ 1638370 w 5362575"/>
              <a:gd name="connsiteY30" fmla="*/ 1169703 h 6858000"/>
              <a:gd name="connsiteX31" fmla="*/ 1611628 w 5362575"/>
              <a:gd name="connsiteY31" fmla="*/ 1204889 h 6858000"/>
              <a:gd name="connsiteX32" fmla="*/ 1584887 w 5362575"/>
              <a:gd name="connsiteY32" fmla="*/ 1240075 h 6858000"/>
              <a:gd name="connsiteX33" fmla="*/ 1558145 w 5362575"/>
              <a:gd name="connsiteY33" fmla="*/ 1273854 h 6858000"/>
              <a:gd name="connsiteX34" fmla="*/ 1529996 w 5362575"/>
              <a:gd name="connsiteY34" fmla="*/ 1306225 h 6858000"/>
              <a:gd name="connsiteX35" fmla="*/ 1497625 w 5362575"/>
              <a:gd name="connsiteY35" fmla="*/ 1334374 h 6858000"/>
              <a:gd name="connsiteX36" fmla="*/ 1466661 w 5362575"/>
              <a:gd name="connsiteY36" fmla="*/ 1359708 h 6858000"/>
              <a:gd name="connsiteX37" fmla="*/ 1431475 w 5362575"/>
              <a:gd name="connsiteY37" fmla="*/ 1379412 h 6858000"/>
              <a:gd name="connsiteX38" fmla="*/ 1393474 w 5362575"/>
              <a:gd name="connsiteY38" fmla="*/ 1396302 h 6858000"/>
              <a:gd name="connsiteX39" fmla="*/ 1352658 w 5362575"/>
              <a:gd name="connsiteY39" fmla="*/ 1410376 h 6858000"/>
              <a:gd name="connsiteX40" fmla="*/ 1310435 w 5362575"/>
              <a:gd name="connsiteY40" fmla="*/ 1423043 h 6858000"/>
              <a:gd name="connsiteX41" fmla="*/ 1268212 w 5362575"/>
              <a:gd name="connsiteY41" fmla="*/ 1434303 h 6858000"/>
              <a:gd name="connsiteX42" fmla="*/ 1224581 w 5362575"/>
              <a:gd name="connsiteY42" fmla="*/ 1445562 h 6858000"/>
              <a:gd name="connsiteX43" fmla="*/ 1183765 w 5362575"/>
              <a:gd name="connsiteY43" fmla="*/ 1458229 h 6858000"/>
              <a:gd name="connsiteX44" fmla="*/ 1142949 w 5362575"/>
              <a:gd name="connsiteY44" fmla="*/ 1472304 h 6858000"/>
              <a:gd name="connsiteX45" fmla="*/ 1104948 w 5362575"/>
              <a:gd name="connsiteY45" fmla="*/ 1489193 h 6858000"/>
              <a:gd name="connsiteX46" fmla="*/ 1071169 w 5362575"/>
              <a:gd name="connsiteY46" fmla="*/ 1510305 h 6858000"/>
              <a:gd name="connsiteX47" fmla="*/ 1040205 w 5362575"/>
              <a:gd name="connsiteY47" fmla="*/ 1535639 h 6858000"/>
              <a:gd name="connsiteX48" fmla="*/ 1014871 w 5362575"/>
              <a:gd name="connsiteY48" fmla="*/ 1566603 h 6858000"/>
              <a:gd name="connsiteX49" fmla="*/ 993760 w 5362575"/>
              <a:gd name="connsiteY49" fmla="*/ 1600381 h 6858000"/>
              <a:gd name="connsiteX50" fmla="*/ 976870 w 5362575"/>
              <a:gd name="connsiteY50" fmla="*/ 1638382 h 6858000"/>
              <a:gd name="connsiteX51" fmla="*/ 962796 w 5362575"/>
              <a:gd name="connsiteY51" fmla="*/ 1679198 h 6858000"/>
              <a:gd name="connsiteX52" fmla="*/ 950129 w 5362575"/>
              <a:gd name="connsiteY52" fmla="*/ 1720014 h 6858000"/>
              <a:gd name="connsiteX53" fmla="*/ 938869 w 5362575"/>
              <a:gd name="connsiteY53" fmla="*/ 1763645 h 6858000"/>
              <a:gd name="connsiteX54" fmla="*/ 927610 w 5362575"/>
              <a:gd name="connsiteY54" fmla="*/ 1805868 h 6858000"/>
              <a:gd name="connsiteX55" fmla="*/ 914943 w 5362575"/>
              <a:gd name="connsiteY55" fmla="*/ 1848092 h 6858000"/>
              <a:gd name="connsiteX56" fmla="*/ 900868 w 5362575"/>
              <a:gd name="connsiteY56" fmla="*/ 1888908 h 6858000"/>
              <a:gd name="connsiteX57" fmla="*/ 883979 w 5362575"/>
              <a:gd name="connsiteY57" fmla="*/ 1926909 h 6858000"/>
              <a:gd name="connsiteX58" fmla="*/ 864275 w 5362575"/>
              <a:gd name="connsiteY58" fmla="*/ 1962095 h 6858000"/>
              <a:gd name="connsiteX59" fmla="*/ 838941 w 5362575"/>
              <a:gd name="connsiteY59" fmla="*/ 1993059 h 6858000"/>
              <a:gd name="connsiteX60" fmla="*/ 810792 w 5362575"/>
              <a:gd name="connsiteY60" fmla="*/ 2025430 h 6858000"/>
              <a:gd name="connsiteX61" fmla="*/ 778420 w 5362575"/>
              <a:gd name="connsiteY61" fmla="*/ 2053579 h 6858000"/>
              <a:gd name="connsiteX62" fmla="*/ 743234 w 5362575"/>
              <a:gd name="connsiteY62" fmla="*/ 2080320 h 6858000"/>
              <a:gd name="connsiteX63" fmla="*/ 708048 w 5362575"/>
              <a:gd name="connsiteY63" fmla="*/ 2107062 h 6858000"/>
              <a:gd name="connsiteX64" fmla="*/ 672862 w 5362575"/>
              <a:gd name="connsiteY64" fmla="*/ 2133803 h 6858000"/>
              <a:gd name="connsiteX65" fmla="*/ 639083 w 5362575"/>
              <a:gd name="connsiteY65" fmla="*/ 2160545 h 6858000"/>
              <a:gd name="connsiteX66" fmla="*/ 606712 w 5362575"/>
              <a:gd name="connsiteY66" fmla="*/ 2190101 h 6858000"/>
              <a:gd name="connsiteX67" fmla="*/ 578563 w 5362575"/>
              <a:gd name="connsiteY67" fmla="*/ 2219658 h 6858000"/>
              <a:gd name="connsiteX68" fmla="*/ 554637 w 5362575"/>
              <a:gd name="connsiteY68" fmla="*/ 2253436 h 6858000"/>
              <a:gd name="connsiteX69" fmla="*/ 536340 w 5362575"/>
              <a:gd name="connsiteY69" fmla="*/ 2288622 h 6858000"/>
              <a:gd name="connsiteX70" fmla="*/ 523673 w 5362575"/>
              <a:gd name="connsiteY70" fmla="*/ 2330846 h 6858000"/>
              <a:gd name="connsiteX71" fmla="*/ 518043 w 5362575"/>
              <a:gd name="connsiteY71" fmla="*/ 2374477 h 6858000"/>
              <a:gd name="connsiteX72" fmla="*/ 516635 w 5362575"/>
              <a:gd name="connsiteY72" fmla="*/ 2419515 h 6858000"/>
              <a:gd name="connsiteX73" fmla="*/ 520858 w 5362575"/>
              <a:gd name="connsiteY73" fmla="*/ 2467368 h 6858000"/>
              <a:gd name="connsiteX74" fmla="*/ 526488 w 5362575"/>
              <a:gd name="connsiteY74" fmla="*/ 2515221 h 6858000"/>
              <a:gd name="connsiteX75" fmla="*/ 533525 w 5362575"/>
              <a:gd name="connsiteY75" fmla="*/ 2563074 h 6858000"/>
              <a:gd name="connsiteX76" fmla="*/ 539155 w 5362575"/>
              <a:gd name="connsiteY76" fmla="*/ 2610927 h 6858000"/>
              <a:gd name="connsiteX77" fmla="*/ 541970 w 5362575"/>
              <a:gd name="connsiteY77" fmla="*/ 2658781 h 6858000"/>
              <a:gd name="connsiteX78" fmla="*/ 541970 w 5362575"/>
              <a:gd name="connsiteY78" fmla="*/ 2705226 h 6858000"/>
              <a:gd name="connsiteX79" fmla="*/ 536340 w 5362575"/>
              <a:gd name="connsiteY79" fmla="*/ 2748857 h 6858000"/>
              <a:gd name="connsiteX80" fmla="*/ 525080 w 5362575"/>
              <a:gd name="connsiteY80" fmla="*/ 2792488 h 6858000"/>
              <a:gd name="connsiteX81" fmla="*/ 508191 w 5362575"/>
              <a:gd name="connsiteY81" fmla="*/ 2833304 h 6858000"/>
              <a:gd name="connsiteX82" fmla="*/ 487079 w 5362575"/>
              <a:gd name="connsiteY82" fmla="*/ 2875527 h 6858000"/>
              <a:gd name="connsiteX83" fmla="*/ 463153 w 5362575"/>
              <a:gd name="connsiteY83" fmla="*/ 2917751 h 6858000"/>
              <a:gd name="connsiteX84" fmla="*/ 437819 w 5362575"/>
              <a:gd name="connsiteY84" fmla="*/ 2959974 h 6858000"/>
              <a:gd name="connsiteX85" fmla="*/ 413892 w 5362575"/>
              <a:gd name="connsiteY85" fmla="*/ 3000790 h 6858000"/>
              <a:gd name="connsiteX86" fmla="*/ 392780 w 5362575"/>
              <a:gd name="connsiteY86" fmla="*/ 3044421 h 6858000"/>
              <a:gd name="connsiteX87" fmla="*/ 375891 w 5362575"/>
              <a:gd name="connsiteY87" fmla="*/ 3086644 h 6858000"/>
              <a:gd name="connsiteX88" fmla="*/ 364631 w 5362575"/>
              <a:gd name="connsiteY88" fmla="*/ 3130275 h 6858000"/>
              <a:gd name="connsiteX89" fmla="*/ 360409 w 5362575"/>
              <a:gd name="connsiteY89" fmla="*/ 3175313 h 6858000"/>
              <a:gd name="connsiteX90" fmla="*/ 364631 w 5362575"/>
              <a:gd name="connsiteY90" fmla="*/ 3220351 h 6858000"/>
              <a:gd name="connsiteX91" fmla="*/ 375891 w 5362575"/>
              <a:gd name="connsiteY91" fmla="*/ 3263982 h 6858000"/>
              <a:gd name="connsiteX92" fmla="*/ 392780 w 5362575"/>
              <a:gd name="connsiteY92" fmla="*/ 3306206 h 6858000"/>
              <a:gd name="connsiteX93" fmla="*/ 413892 w 5362575"/>
              <a:gd name="connsiteY93" fmla="*/ 3349836 h 6858000"/>
              <a:gd name="connsiteX94" fmla="*/ 437819 w 5362575"/>
              <a:gd name="connsiteY94" fmla="*/ 3390652 h 6858000"/>
              <a:gd name="connsiteX95" fmla="*/ 463153 w 5362575"/>
              <a:gd name="connsiteY95" fmla="*/ 3432876 h 6858000"/>
              <a:gd name="connsiteX96" fmla="*/ 487079 w 5362575"/>
              <a:gd name="connsiteY96" fmla="*/ 3475099 h 6858000"/>
              <a:gd name="connsiteX97" fmla="*/ 508191 w 5362575"/>
              <a:gd name="connsiteY97" fmla="*/ 3517322 h 6858000"/>
              <a:gd name="connsiteX98" fmla="*/ 525080 w 5362575"/>
              <a:gd name="connsiteY98" fmla="*/ 3558138 h 6858000"/>
              <a:gd name="connsiteX99" fmla="*/ 536340 w 5362575"/>
              <a:gd name="connsiteY99" fmla="*/ 3601769 h 6858000"/>
              <a:gd name="connsiteX100" fmla="*/ 541970 w 5362575"/>
              <a:gd name="connsiteY100" fmla="*/ 3645400 h 6858000"/>
              <a:gd name="connsiteX101" fmla="*/ 541970 w 5362575"/>
              <a:gd name="connsiteY101" fmla="*/ 3691846 h 6858000"/>
              <a:gd name="connsiteX102" fmla="*/ 539155 w 5362575"/>
              <a:gd name="connsiteY102" fmla="*/ 3739699 h 6858000"/>
              <a:gd name="connsiteX103" fmla="*/ 533525 w 5362575"/>
              <a:gd name="connsiteY103" fmla="*/ 3787552 h 6858000"/>
              <a:gd name="connsiteX104" fmla="*/ 526488 w 5362575"/>
              <a:gd name="connsiteY104" fmla="*/ 3835405 h 6858000"/>
              <a:gd name="connsiteX105" fmla="*/ 520858 w 5362575"/>
              <a:gd name="connsiteY105" fmla="*/ 3883258 h 6858000"/>
              <a:gd name="connsiteX106" fmla="*/ 516635 w 5362575"/>
              <a:gd name="connsiteY106" fmla="*/ 3931111 h 6858000"/>
              <a:gd name="connsiteX107" fmla="*/ 518043 w 5362575"/>
              <a:gd name="connsiteY107" fmla="*/ 3976150 h 6858000"/>
              <a:gd name="connsiteX108" fmla="*/ 523673 w 5362575"/>
              <a:gd name="connsiteY108" fmla="*/ 4019781 h 6858000"/>
              <a:gd name="connsiteX109" fmla="*/ 536340 w 5362575"/>
              <a:gd name="connsiteY109" fmla="*/ 4062004 h 6858000"/>
              <a:gd name="connsiteX110" fmla="*/ 554637 w 5362575"/>
              <a:gd name="connsiteY110" fmla="*/ 4097190 h 6858000"/>
              <a:gd name="connsiteX111" fmla="*/ 578563 w 5362575"/>
              <a:gd name="connsiteY111" fmla="*/ 4130969 h 6858000"/>
              <a:gd name="connsiteX112" fmla="*/ 606712 w 5362575"/>
              <a:gd name="connsiteY112" fmla="*/ 4160525 h 6858000"/>
              <a:gd name="connsiteX113" fmla="*/ 639083 w 5362575"/>
              <a:gd name="connsiteY113" fmla="*/ 4190081 h 6858000"/>
              <a:gd name="connsiteX114" fmla="*/ 672862 w 5362575"/>
              <a:gd name="connsiteY114" fmla="*/ 4216823 h 6858000"/>
              <a:gd name="connsiteX115" fmla="*/ 708048 w 5362575"/>
              <a:gd name="connsiteY115" fmla="*/ 4243564 h 6858000"/>
              <a:gd name="connsiteX116" fmla="*/ 743234 w 5362575"/>
              <a:gd name="connsiteY116" fmla="*/ 4270306 h 6858000"/>
              <a:gd name="connsiteX117" fmla="*/ 778420 w 5362575"/>
              <a:gd name="connsiteY117" fmla="*/ 4297047 h 6858000"/>
              <a:gd name="connsiteX118" fmla="*/ 810792 w 5362575"/>
              <a:gd name="connsiteY118" fmla="*/ 4325196 h 6858000"/>
              <a:gd name="connsiteX119" fmla="*/ 838941 w 5362575"/>
              <a:gd name="connsiteY119" fmla="*/ 4357567 h 6858000"/>
              <a:gd name="connsiteX120" fmla="*/ 864275 w 5362575"/>
              <a:gd name="connsiteY120" fmla="*/ 4388531 h 6858000"/>
              <a:gd name="connsiteX121" fmla="*/ 883979 w 5362575"/>
              <a:gd name="connsiteY121" fmla="*/ 4423717 h 6858000"/>
              <a:gd name="connsiteX122" fmla="*/ 900868 w 5362575"/>
              <a:gd name="connsiteY122" fmla="*/ 4461718 h 6858000"/>
              <a:gd name="connsiteX123" fmla="*/ 914943 w 5362575"/>
              <a:gd name="connsiteY123" fmla="*/ 4502534 h 6858000"/>
              <a:gd name="connsiteX124" fmla="*/ 927610 w 5362575"/>
              <a:gd name="connsiteY124" fmla="*/ 4544758 h 6858000"/>
              <a:gd name="connsiteX125" fmla="*/ 938869 w 5362575"/>
              <a:gd name="connsiteY125" fmla="*/ 4586981 h 6858000"/>
              <a:gd name="connsiteX126" fmla="*/ 950129 w 5362575"/>
              <a:gd name="connsiteY126" fmla="*/ 4630612 h 6858000"/>
              <a:gd name="connsiteX127" fmla="*/ 962796 w 5362575"/>
              <a:gd name="connsiteY127" fmla="*/ 4671428 h 6858000"/>
              <a:gd name="connsiteX128" fmla="*/ 976870 w 5362575"/>
              <a:gd name="connsiteY128" fmla="*/ 4712244 h 6858000"/>
              <a:gd name="connsiteX129" fmla="*/ 993760 w 5362575"/>
              <a:gd name="connsiteY129" fmla="*/ 4750245 h 6858000"/>
              <a:gd name="connsiteX130" fmla="*/ 1014871 w 5362575"/>
              <a:gd name="connsiteY130" fmla="*/ 4784024 h 6858000"/>
              <a:gd name="connsiteX131" fmla="*/ 1040205 w 5362575"/>
              <a:gd name="connsiteY131" fmla="*/ 4814987 h 6858000"/>
              <a:gd name="connsiteX132" fmla="*/ 1071169 w 5362575"/>
              <a:gd name="connsiteY132" fmla="*/ 4840321 h 6858000"/>
              <a:gd name="connsiteX133" fmla="*/ 1104948 w 5362575"/>
              <a:gd name="connsiteY133" fmla="*/ 4861433 h 6858000"/>
              <a:gd name="connsiteX134" fmla="*/ 1142949 w 5362575"/>
              <a:gd name="connsiteY134" fmla="*/ 4878322 h 6858000"/>
              <a:gd name="connsiteX135" fmla="*/ 1183765 w 5362575"/>
              <a:gd name="connsiteY135" fmla="*/ 4892397 h 6858000"/>
              <a:gd name="connsiteX136" fmla="*/ 1224581 w 5362575"/>
              <a:gd name="connsiteY136" fmla="*/ 4905064 h 6858000"/>
              <a:gd name="connsiteX137" fmla="*/ 1268212 w 5362575"/>
              <a:gd name="connsiteY137" fmla="*/ 4916323 h 6858000"/>
              <a:gd name="connsiteX138" fmla="*/ 1310435 w 5362575"/>
              <a:gd name="connsiteY138" fmla="*/ 4927583 h 6858000"/>
              <a:gd name="connsiteX139" fmla="*/ 1352658 w 5362575"/>
              <a:gd name="connsiteY139" fmla="*/ 4940250 h 6858000"/>
              <a:gd name="connsiteX140" fmla="*/ 1393474 w 5362575"/>
              <a:gd name="connsiteY140" fmla="*/ 4954324 h 6858000"/>
              <a:gd name="connsiteX141" fmla="*/ 1431475 w 5362575"/>
              <a:gd name="connsiteY141" fmla="*/ 4971214 h 6858000"/>
              <a:gd name="connsiteX142" fmla="*/ 1466661 w 5362575"/>
              <a:gd name="connsiteY142" fmla="*/ 4990918 h 6858000"/>
              <a:gd name="connsiteX143" fmla="*/ 1497625 w 5362575"/>
              <a:gd name="connsiteY143" fmla="*/ 5016252 h 6858000"/>
              <a:gd name="connsiteX144" fmla="*/ 1529996 w 5362575"/>
              <a:gd name="connsiteY144" fmla="*/ 5044401 h 6858000"/>
              <a:gd name="connsiteX145" fmla="*/ 1558145 w 5362575"/>
              <a:gd name="connsiteY145" fmla="*/ 5076772 h 6858000"/>
              <a:gd name="connsiteX146" fmla="*/ 1584887 w 5362575"/>
              <a:gd name="connsiteY146" fmla="*/ 5110551 h 6858000"/>
              <a:gd name="connsiteX147" fmla="*/ 1611628 w 5362575"/>
              <a:gd name="connsiteY147" fmla="*/ 5145737 h 6858000"/>
              <a:gd name="connsiteX148" fmla="*/ 1638370 w 5362575"/>
              <a:gd name="connsiteY148" fmla="*/ 5180923 h 6858000"/>
              <a:gd name="connsiteX149" fmla="*/ 1665111 w 5362575"/>
              <a:gd name="connsiteY149" fmla="*/ 5214702 h 6858000"/>
              <a:gd name="connsiteX150" fmla="*/ 1694668 w 5362575"/>
              <a:gd name="connsiteY150" fmla="*/ 5247073 h 6858000"/>
              <a:gd name="connsiteX151" fmla="*/ 1724224 w 5362575"/>
              <a:gd name="connsiteY151" fmla="*/ 5275222 h 6858000"/>
              <a:gd name="connsiteX152" fmla="*/ 1758003 w 5362575"/>
              <a:gd name="connsiteY152" fmla="*/ 5299149 h 6858000"/>
              <a:gd name="connsiteX153" fmla="*/ 1793189 w 5362575"/>
              <a:gd name="connsiteY153" fmla="*/ 5317446 h 6858000"/>
              <a:gd name="connsiteX154" fmla="*/ 1835412 w 5362575"/>
              <a:gd name="connsiteY154" fmla="*/ 5330113 h 6858000"/>
              <a:gd name="connsiteX155" fmla="*/ 1879043 w 5362575"/>
              <a:gd name="connsiteY155" fmla="*/ 5335742 h 6858000"/>
              <a:gd name="connsiteX156" fmla="*/ 1924081 w 5362575"/>
              <a:gd name="connsiteY156" fmla="*/ 5337150 h 6858000"/>
              <a:gd name="connsiteX157" fmla="*/ 1971934 w 5362575"/>
              <a:gd name="connsiteY157" fmla="*/ 5332927 h 6858000"/>
              <a:gd name="connsiteX158" fmla="*/ 2019788 w 5362575"/>
              <a:gd name="connsiteY158" fmla="*/ 5327298 h 6858000"/>
              <a:gd name="connsiteX159" fmla="*/ 2067641 w 5362575"/>
              <a:gd name="connsiteY159" fmla="*/ 5320260 h 6858000"/>
              <a:gd name="connsiteX160" fmla="*/ 2115494 w 5362575"/>
              <a:gd name="connsiteY160" fmla="*/ 5314631 h 6858000"/>
              <a:gd name="connsiteX161" fmla="*/ 2163347 w 5362575"/>
              <a:gd name="connsiteY161" fmla="*/ 5311816 h 6858000"/>
              <a:gd name="connsiteX162" fmla="*/ 2209793 w 5362575"/>
              <a:gd name="connsiteY162" fmla="*/ 5311816 h 6858000"/>
              <a:gd name="connsiteX163" fmla="*/ 2253424 w 5362575"/>
              <a:gd name="connsiteY163" fmla="*/ 5317446 h 6858000"/>
              <a:gd name="connsiteX164" fmla="*/ 2297055 w 5362575"/>
              <a:gd name="connsiteY164" fmla="*/ 5328705 h 6858000"/>
              <a:gd name="connsiteX165" fmla="*/ 2339278 w 5362575"/>
              <a:gd name="connsiteY165" fmla="*/ 5345594 h 6858000"/>
              <a:gd name="connsiteX166" fmla="*/ 2381501 w 5362575"/>
              <a:gd name="connsiteY166" fmla="*/ 5368114 h 6858000"/>
              <a:gd name="connsiteX167" fmla="*/ 2423725 w 5362575"/>
              <a:gd name="connsiteY167" fmla="*/ 5390633 h 6858000"/>
              <a:gd name="connsiteX168" fmla="*/ 2465948 w 5362575"/>
              <a:gd name="connsiteY168" fmla="*/ 5415967 h 6858000"/>
              <a:gd name="connsiteX169" fmla="*/ 2506764 w 5362575"/>
              <a:gd name="connsiteY169" fmla="*/ 5439893 h 6858000"/>
              <a:gd name="connsiteX170" fmla="*/ 2550395 w 5362575"/>
              <a:gd name="connsiteY170" fmla="*/ 5461005 h 6858000"/>
              <a:gd name="connsiteX171" fmla="*/ 2592618 w 5362575"/>
              <a:gd name="connsiteY171" fmla="*/ 5477894 h 6858000"/>
              <a:gd name="connsiteX172" fmla="*/ 2636249 w 5362575"/>
              <a:gd name="connsiteY172" fmla="*/ 5489154 h 6858000"/>
              <a:gd name="connsiteX173" fmla="*/ 2681287 w 5362575"/>
              <a:gd name="connsiteY173" fmla="*/ 5493376 h 6858000"/>
              <a:gd name="connsiteX174" fmla="*/ 2726325 w 5362575"/>
              <a:gd name="connsiteY174" fmla="*/ 5489154 h 6858000"/>
              <a:gd name="connsiteX175" fmla="*/ 2769956 w 5362575"/>
              <a:gd name="connsiteY175" fmla="*/ 5477894 h 6858000"/>
              <a:gd name="connsiteX176" fmla="*/ 2812180 w 5362575"/>
              <a:gd name="connsiteY176" fmla="*/ 5461005 h 6858000"/>
              <a:gd name="connsiteX177" fmla="*/ 2855810 w 5362575"/>
              <a:gd name="connsiteY177" fmla="*/ 5439893 h 6858000"/>
              <a:gd name="connsiteX178" fmla="*/ 2896626 w 5362575"/>
              <a:gd name="connsiteY178" fmla="*/ 5415967 h 6858000"/>
              <a:gd name="connsiteX179" fmla="*/ 2938850 w 5362575"/>
              <a:gd name="connsiteY179" fmla="*/ 5390633 h 6858000"/>
              <a:gd name="connsiteX180" fmla="*/ 2981073 w 5362575"/>
              <a:gd name="connsiteY180" fmla="*/ 5368114 h 6858000"/>
              <a:gd name="connsiteX181" fmla="*/ 3023296 w 5362575"/>
              <a:gd name="connsiteY181" fmla="*/ 5345594 h 6858000"/>
              <a:gd name="connsiteX182" fmla="*/ 3064112 w 5362575"/>
              <a:gd name="connsiteY182" fmla="*/ 5328705 h 6858000"/>
              <a:gd name="connsiteX183" fmla="*/ 3109151 w 5362575"/>
              <a:gd name="connsiteY183" fmla="*/ 5317446 h 6858000"/>
              <a:gd name="connsiteX184" fmla="*/ 3152781 w 5362575"/>
              <a:gd name="connsiteY184" fmla="*/ 5311816 h 6858000"/>
              <a:gd name="connsiteX185" fmla="*/ 3199227 w 5362575"/>
              <a:gd name="connsiteY185" fmla="*/ 5311816 h 6858000"/>
              <a:gd name="connsiteX186" fmla="*/ 3247080 w 5362575"/>
              <a:gd name="connsiteY186" fmla="*/ 5314631 h 6858000"/>
              <a:gd name="connsiteX187" fmla="*/ 3294933 w 5362575"/>
              <a:gd name="connsiteY187" fmla="*/ 5320260 h 6858000"/>
              <a:gd name="connsiteX188" fmla="*/ 3342787 w 5362575"/>
              <a:gd name="connsiteY188" fmla="*/ 5327298 h 6858000"/>
              <a:gd name="connsiteX189" fmla="*/ 3390640 w 5362575"/>
              <a:gd name="connsiteY189" fmla="*/ 5332927 h 6858000"/>
              <a:gd name="connsiteX190" fmla="*/ 3438493 w 5362575"/>
              <a:gd name="connsiteY190" fmla="*/ 5337150 h 6858000"/>
              <a:gd name="connsiteX191" fmla="*/ 3483531 w 5362575"/>
              <a:gd name="connsiteY191" fmla="*/ 5335742 h 6858000"/>
              <a:gd name="connsiteX192" fmla="*/ 3527162 w 5362575"/>
              <a:gd name="connsiteY192" fmla="*/ 5330113 h 6858000"/>
              <a:gd name="connsiteX193" fmla="*/ 3569385 w 5362575"/>
              <a:gd name="connsiteY193" fmla="*/ 5317446 h 6858000"/>
              <a:gd name="connsiteX194" fmla="*/ 3604572 w 5362575"/>
              <a:gd name="connsiteY194" fmla="*/ 5299149 h 6858000"/>
              <a:gd name="connsiteX195" fmla="*/ 3638350 w 5362575"/>
              <a:gd name="connsiteY195" fmla="*/ 5275222 h 6858000"/>
              <a:gd name="connsiteX196" fmla="*/ 3667907 w 5362575"/>
              <a:gd name="connsiteY196" fmla="*/ 5247073 h 6858000"/>
              <a:gd name="connsiteX197" fmla="*/ 3697463 w 5362575"/>
              <a:gd name="connsiteY197" fmla="*/ 5214702 h 6858000"/>
              <a:gd name="connsiteX198" fmla="*/ 3724204 w 5362575"/>
              <a:gd name="connsiteY198" fmla="*/ 5180923 h 6858000"/>
              <a:gd name="connsiteX199" fmla="*/ 3750946 w 5362575"/>
              <a:gd name="connsiteY199" fmla="*/ 5145737 h 6858000"/>
              <a:gd name="connsiteX200" fmla="*/ 3777687 w 5362575"/>
              <a:gd name="connsiteY200" fmla="*/ 5110551 h 6858000"/>
              <a:gd name="connsiteX201" fmla="*/ 3804429 w 5362575"/>
              <a:gd name="connsiteY201" fmla="*/ 5076772 h 6858000"/>
              <a:gd name="connsiteX202" fmla="*/ 3832578 w 5362575"/>
              <a:gd name="connsiteY202" fmla="*/ 5044401 h 6858000"/>
              <a:gd name="connsiteX203" fmla="*/ 3864949 w 5362575"/>
              <a:gd name="connsiteY203" fmla="*/ 5016252 h 6858000"/>
              <a:gd name="connsiteX204" fmla="*/ 3895913 w 5362575"/>
              <a:gd name="connsiteY204" fmla="*/ 4990918 h 6858000"/>
              <a:gd name="connsiteX205" fmla="*/ 3931099 w 5362575"/>
              <a:gd name="connsiteY205" fmla="*/ 4971214 h 6858000"/>
              <a:gd name="connsiteX206" fmla="*/ 3969100 w 5362575"/>
              <a:gd name="connsiteY206" fmla="*/ 4954324 h 6858000"/>
              <a:gd name="connsiteX207" fmla="*/ 4009916 w 5362575"/>
              <a:gd name="connsiteY207" fmla="*/ 4940250 h 6858000"/>
              <a:gd name="connsiteX208" fmla="*/ 4052139 w 5362575"/>
              <a:gd name="connsiteY208" fmla="*/ 4927583 h 6858000"/>
              <a:gd name="connsiteX209" fmla="*/ 4094363 w 5362575"/>
              <a:gd name="connsiteY209" fmla="*/ 4916323 h 6858000"/>
              <a:gd name="connsiteX210" fmla="*/ 4137993 w 5362575"/>
              <a:gd name="connsiteY210" fmla="*/ 4905064 h 6858000"/>
              <a:gd name="connsiteX211" fmla="*/ 4178809 w 5362575"/>
              <a:gd name="connsiteY211" fmla="*/ 4892397 h 6858000"/>
              <a:gd name="connsiteX212" fmla="*/ 4219625 w 5362575"/>
              <a:gd name="connsiteY212" fmla="*/ 4878322 h 6858000"/>
              <a:gd name="connsiteX213" fmla="*/ 4257626 w 5362575"/>
              <a:gd name="connsiteY213" fmla="*/ 4861433 h 6858000"/>
              <a:gd name="connsiteX214" fmla="*/ 4291405 w 5362575"/>
              <a:gd name="connsiteY214" fmla="*/ 4840321 h 6858000"/>
              <a:gd name="connsiteX215" fmla="*/ 4322369 w 5362575"/>
              <a:gd name="connsiteY215" fmla="*/ 4814987 h 6858000"/>
              <a:gd name="connsiteX216" fmla="*/ 4347703 w 5362575"/>
              <a:gd name="connsiteY216" fmla="*/ 4784024 h 6858000"/>
              <a:gd name="connsiteX217" fmla="*/ 4368815 w 5362575"/>
              <a:gd name="connsiteY217" fmla="*/ 4750245 h 6858000"/>
              <a:gd name="connsiteX218" fmla="*/ 4385704 w 5362575"/>
              <a:gd name="connsiteY218" fmla="*/ 4712244 h 6858000"/>
              <a:gd name="connsiteX219" fmla="*/ 4399778 w 5362575"/>
              <a:gd name="connsiteY219" fmla="*/ 4671428 h 6858000"/>
              <a:gd name="connsiteX220" fmla="*/ 4412445 w 5362575"/>
              <a:gd name="connsiteY220" fmla="*/ 4630612 h 6858000"/>
              <a:gd name="connsiteX221" fmla="*/ 4423705 w 5362575"/>
              <a:gd name="connsiteY221" fmla="*/ 4586981 h 6858000"/>
              <a:gd name="connsiteX222" fmla="*/ 4434964 w 5362575"/>
              <a:gd name="connsiteY222" fmla="*/ 4544758 h 6858000"/>
              <a:gd name="connsiteX223" fmla="*/ 4447632 w 5362575"/>
              <a:gd name="connsiteY223" fmla="*/ 4502534 h 6858000"/>
              <a:gd name="connsiteX224" fmla="*/ 4461706 w 5362575"/>
              <a:gd name="connsiteY224" fmla="*/ 4461718 h 6858000"/>
              <a:gd name="connsiteX225" fmla="*/ 4478595 w 5362575"/>
              <a:gd name="connsiteY225" fmla="*/ 4423717 h 6858000"/>
              <a:gd name="connsiteX226" fmla="*/ 4498300 w 5362575"/>
              <a:gd name="connsiteY226" fmla="*/ 4388531 h 6858000"/>
              <a:gd name="connsiteX227" fmla="*/ 4523634 w 5362575"/>
              <a:gd name="connsiteY227" fmla="*/ 4357567 h 6858000"/>
              <a:gd name="connsiteX228" fmla="*/ 4551782 w 5362575"/>
              <a:gd name="connsiteY228" fmla="*/ 4325196 h 6858000"/>
              <a:gd name="connsiteX229" fmla="*/ 4584154 w 5362575"/>
              <a:gd name="connsiteY229" fmla="*/ 4297047 h 6858000"/>
              <a:gd name="connsiteX230" fmla="*/ 4617933 w 5362575"/>
              <a:gd name="connsiteY230" fmla="*/ 4270306 h 6858000"/>
              <a:gd name="connsiteX231" fmla="*/ 4654526 w 5362575"/>
              <a:gd name="connsiteY231" fmla="*/ 4243564 h 6858000"/>
              <a:gd name="connsiteX232" fmla="*/ 4689712 w 5362575"/>
              <a:gd name="connsiteY232" fmla="*/ 4216823 h 6858000"/>
              <a:gd name="connsiteX233" fmla="*/ 4723491 w 5362575"/>
              <a:gd name="connsiteY233" fmla="*/ 4190081 h 6858000"/>
              <a:gd name="connsiteX234" fmla="*/ 4755862 w 5362575"/>
              <a:gd name="connsiteY234" fmla="*/ 4160525 h 6858000"/>
              <a:gd name="connsiteX235" fmla="*/ 4784011 w 5362575"/>
              <a:gd name="connsiteY235" fmla="*/ 4130969 h 6858000"/>
              <a:gd name="connsiteX236" fmla="*/ 4807938 w 5362575"/>
              <a:gd name="connsiteY236" fmla="*/ 4097190 h 6858000"/>
              <a:gd name="connsiteX237" fmla="*/ 4826235 w 5362575"/>
              <a:gd name="connsiteY237" fmla="*/ 4062004 h 6858000"/>
              <a:gd name="connsiteX238" fmla="*/ 4838902 w 5362575"/>
              <a:gd name="connsiteY238" fmla="*/ 4019781 h 6858000"/>
              <a:gd name="connsiteX239" fmla="*/ 4844531 w 5362575"/>
              <a:gd name="connsiteY239" fmla="*/ 3976150 h 6858000"/>
              <a:gd name="connsiteX240" fmla="*/ 4845939 w 5362575"/>
              <a:gd name="connsiteY240" fmla="*/ 3931111 h 6858000"/>
              <a:gd name="connsiteX241" fmla="*/ 4841716 w 5362575"/>
              <a:gd name="connsiteY241" fmla="*/ 3883258 h 6858000"/>
              <a:gd name="connsiteX242" fmla="*/ 4836087 w 5362575"/>
              <a:gd name="connsiteY242" fmla="*/ 3835405 h 6858000"/>
              <a:gd name="connsiteX243" fmla="*/ 4829049 w 5362575"/>
              <a:gd name="connsiteY243" fmla="*/ 3787552 h 6858000"/>
              <a:gd name="connsiteX244" fmla="*/ 4823420 w 5362575"/>
              <a:gd name="connsiteY244" fmla="*/ 3739699 h 6858000"/>
              <a:gd name="connsiteX245" fmla="*/ 4820605 w 5362575"/>
              <a:gd name="connsiteY245" fmla="*/ 3691846 h 6858000"/>
              <a:gd name="connsiteX246" fmla="*/ 4820605 w 5362575"/>
              <a:gd name="connsiteY246" fmla="*/ 3645400 h 6858000"/>
              <a:gd name="connsiteX247" fmla="*/ 4826235 w 5362575"/>
              <a:gd name="connsiteY247" fmla="*/ 3601769 h 6858000"/>
              <a:gd name="connsiteX248" fmla="*/ 4837494 w 5362575"/>
              <a:gd name="connsiteY248" fmla="*/ 3558138 h 6858000"/>
              <a:gd name="connsiteX249" fmla="*/ 4854383 w 5362575"/>
              <a:gd name="connsiteY249" fmla="*/ 3517322 h 6858000"/>
              <a:gd name="connsiteX250" fmla="*/ 4876903 w 5362575"/>
              <a:gd name="connsiteY250" fmla="*/ 3475099 h 6858000"/>
              <a:gd name="connsiteX251" fmla="*/ 4899422 w 5362575"/>
              <a:gd name="connsiteY251" fmla="*/ 3432876 h 6858000"/>
              <a:gd name="connsiteX252" fmla="*/ 4924756 w 5362575"/>
              <a:gd name="connsiteY252" fmla="*/ 3390652 h 6858000"/>
              <a:gd name="connsiteX253" fmla="*/ 4948682 w 5362575"/>
              <a:gd name="connsiteY253" fmla="*/ 3349836 h 6858000"/>
              <a:gd name="connsiteX254" fmla="*/ 4969794 w 5362575"/>
              <a:gd name="connsiteY254" fmla="*/ 3306206 h 6858000"/>
              <a:gd name="connsiteX255" fmla="*/ 4986683 w 5362575"/>
              <a:gd name="connsiteY255" fmla="*/ 3263982 h 6858000"/>
              <a:gd name="connsiteX256" fmla="*/ 4997943 w 5362575"/>
              <a:gd name="connsiteY256" fmla="*/ 3220351 h 6858000"/>
              <a:gd name="connsiteX257" fmla="*/ 5002165 w 5362575"/>
              <a:gd name="connsiteY257" fmla="*/ 3175313 h 6858000"/>
              <a:gd name="connsiteX258" fmla="*/ 4997943 w 5362575"/>
              <a:gd name="connsiteY258" fmla="*/ 3130275 h 6858000"/>
              <a:gd name="connsiteX259" fmla="*/ 4986683 w 5362575"/>
              <a:gd name="connsiteY259" fmla="*/ 3086644 h 6858000"/>
              <a:gd name="connsiteX260" fmla="*/ 4969794 w 5362575"/>
              <a:gd name="connsiteY260" fmla="*/ 3044421 h 6858000"/>
              <a:gd name="connsiteX261" fmla="*/ 4948682 w 5362575"/>
              <a:gd name="connsiteY261" fmla="*/ 3000790 h 6858000"/>
              <a:gd name="connsiteX262" fmla="*/ 4924756 w 5362575"/>
              <a:gd name="connsiteY262" fmla="*/ 2959974 h 6858000"/>
              <a:gd name="connsiteX263" fmla="*/ 4899422 w 5362575"/>
              <a:gd name="connsiteY263" fmla="*/ 2917751 h 6858000"/>
              <a:gd name="connsiteX264" fmla="*/ 4876903 w 5362575"/>
              <a:gd name="connsiteY264" fmla="*/ 2875527 h 6858000"/>
              <a:gd name="connsiteX265" fmla="*/ 4854383 w 5362575"/>
              <a:gd name="connsiteY265" fmla="*/ 2833304 h 6858000"/>
              <a:gd name="connsiteX266" fmla="*/ 4837494 w 5362575"/>
              <a:gd name="connsiteY266" fmla="*/ 2792488 h 6858000"/>
              <a:gd name="connsiteX267" fmla="*/ 4826235 w 5362575"/>
              <a:gd name="connsiteY267" fmla="*/ 2748857 h 6858000"/>
              <a:gd name="connsiteX268" fmla="*/ 4820605 w 5362575"/>
              <a:gd name="connsiteY268" fmla="*/ 2705226 h 6858000"/>
              <a:gd name="connsiteX269" fmla="*/ 4820605 w 5362575"/>
              <a:gd name="connsiteY269" fmla="*/ 2658781 h 6858000"/>
              <a:gd name="connsiteX270" fmla="*/ 4823420 w 5362575"/>
              <a:gd name="connsiteY270" fmla="*/ 2610927 h 6858000"/>
              <a:gd name="connsiteX271" fmla="*/ 4829049 w 5362575"/>
              <a:gd name="connsiteY271" fmla="*/ 2563074 h 6858000"/>
              <a:gd name="connsiteX272" fmla="*/ 4836087 w 5362575"/>
              <a:gd name="connsiteY272" fmla="*/ 2515221 h 6858000"/>
              <a:gd name="connsiteX273" fmla="*/ 4841716 w 5362575"/>
              <a:gd name="connsiteY273" fmla="*/ 2467368 h 6858000"/>
              <a:gd name="connsiteX274" fmla="*/ 4845939 w 5362575"/>
              <a:gd name="connsiteY274" fmla="*/ 2419515 h 6858000"/>
              <a:gd name="connsiteX275" fmla="*/ 4844531 w 5362575"/>
              <a:gd name="connsiteY275" fmla="*/ 2374477 h 6858000"/>
              <a:gd name="connsiteX276" fmla="*/ 4838902 w 5362575"/>
              <a:gd name="connsiteY276" fmla="*/ 2330846 h 6858000"/>
              <a:gd name="connsiteX277" fmla="*/ 4826235 w 5362575"/>
              <a:gd name="connsiteY277" fmla="*/ 2288622 h 6858000"/>
              <a:gd name="connsiteX278" fmla="*/ 4807938 w 5362575"/>
              <a:gd name="connsiteY278" fmla="*/ 2253436 h 6858000"/>
              <a:gd name="connsiteX279" fmla="*/ 4784011 w 5362575"/>
              <a:gd name="connsiteY279" fmla="*/ 2219658 h 6858000"/>
              <a:gd name="connsiteX280" fmla="*/ 4755862 w 5362575"/>
              <a:gd name="connsiteY280" fmla="*/ 2190101 h 6858000"/>
              <a:gd name="connsiteX281" fmla="*/ 4723491 w 5362575"/>
              <a:gd name="connsiteY281" fmla="*/ 2160545 h 6858000"/>
              <a:gd name="connsiteX282" fmla="*/ 4689712 w 5362575"/>
              <a:gd name="connsiteY282" fmla="*/ 2133803 h 6858000"/>
              <a:gd name="connsiteX283" fmla="*/ 4654526 w 5362575"/>
              <a:gd name="connsiteY283" fmla="*/ 2107062 h 6858000"/>
              <a:gd name="connsiteX284" fmla="*/ 4617933 w 5362575"/>
              <a:gd name="connsiteY284" fmla="*/ 2080320 h 6858000"/>
              <a:gd name="connsiteX285" fmla="*/ 4584154 w 5362575"/>
              <a:gd name="connsiteY285" fmla="*/ 2053579 h 6858000"/>
              <a:gd name="connsiteX286" fmla="*/ 4551782 w 5362575"/>
              <a:gd name="connsiteY286" fmla="*/ 2025430 h 6858000"/>
              <a:gd name="connsiteX287" fmla="*/ 4523634 w 5362575"/>
              <a:gd name="connsiteY287" fmla="*/ 1993059 h 6858000"/>
              <a:gd name="connsiteX288" fmla="*/ 4498300 w 5362575"/>
              <a:gd name="connsiteY288" fmla="*/ 1962095 h 6858000"/>
              <a:gd name="connsiteX289" fmla="*/ 4478595 w 5362575"/>
              <a:gd name="connsiteY289" fmla="*/ 1926909 h 6858000"/>
              <a:gd name="connsiteX290" fmla="*/ 4461706 w 5362575"/>
              <a:gd name="connsiteY290" fmla="*/ 1888908 h 6858000"/>
              <a:gd name="connsiteX291" fmla="*/ 4447632 w 5362575"/>
              <a:gd name="connsiteY291" fmla="*/ 1848092 h 6858000"/>
              <a:gd name="connsiteX292" fmla="*/ 4434964 w 5362575"/>
              <a:gd name="connsiteY292" fmla="*/ 1805868 h 6858000"/>
              <a:gd name="connsiteX293" fmla="*/ 4423705 w 5362575"/>
              <a:gd name="connsiteY293" fmla="*/ 1763645 h 6858000"/>
              <a:gd name="connsiteX294" fmla="*/ 4412445 w 5362575"/>
              <a:gd name="connsiteY294" fmla="*/ 1720014 h 6858000"/>
              <a:gd name="connsiteX295" fmla="*/ 4399778 w 5362575"/>
              <a:gd name="connsiteY295" fmla="*/ 1679198 h 6858000"/>
              <a:gd name="connsiteX296" fmla="*/ 4385704 w 5362575"/>
              <a:gd name="connsiteY296" fmla="*/ 1638382 h 6858000"/>
              <a:gd name="connsiteX297" fmla="*/ 4368815 w 5362575"/>
              <a:gd name="connsiteY297" fmla="*/ 1600381 h 6858000"/>
              <a:gd name="connsiteX298" fmla="*/ 4347703 w 5362575"/>
              <a:gd name="connsiteY298" fmla="*/ 1566603 h 6858000"/>
              <a:gd name="connsiteX299" fmla="*/ 4322369 w 5362575"/>
              <a:gd name="connsiteY299" fmla="*/ 1535639 h 6858000"/>
              <a:gd name="connsiteX300" fmla="*/ 4291405 w 5362575"/>
              <a:gd name="connsiteY300" fmla="*/ 1510305 h 6858000"/>
              <a:gd name="connsiteX301" fmla="*/ 4257626 w 5362575"/>
              <a:gd name="connsiteY301" fmla="*/ 1489193 h 6858000"/>
              <a:gd name="connsiteX302" fmla="*/ 4219625 w 5362575"/>
              <a:gd name="connsiteY302" fmla="*/ 1472304 h 6858000"/>
              <a:gd name="connsiteX303" fmla="*/ 4178809 w 5362575"/>
              <a:gd name="connsiteY303" fmla="*/ 1458229 h 6858000"/>
              <a:gd name="connsiteX304" fmla="*/ 4137993 w 5362575"/>
              <a:gd name="connsiteY304" fmla="*/ 1445562 h 6858000"/>
              <a:gd name="connsiteX305" fmla="*/ 4094363 w 5362575"/>
              <a:gd name="connsiteY305" fmla="*/ 1434303 h 6858000"/>
              <a:gd name="connsiteX306" fmla="*/ 4052139 w 5362575"/>
              <a:gd name="connsiteY306" fmla="*/ 1423043 h 6858000"/>
              <a:gd name="connsiteX307" fmla="*/ 4009916 w 5362575"/>
              <a:gd name="connsiteY307" fmla="*/ 1410376 h 6858000"/>
              <a:gd name="connsiteX308" fmla="*/ 3969100 w 5362575"/>
              <a:gd name="connsiteY308" fmla="*/ 1396302 h 6858000"/>
              <a:gd name="connsiteX309" fmla="*/ 3931099 w 5362575"/>
              <a:gd name="connsiteY309" fmla="*/ 1379412 h 6858000"/>
              <a:gd name="connsiteX310" fmla="*/ 3895913 w 5362575"/>
              <a:gd name="connsiteY310" fmla="*/ 1359708 h 6858000"/>
              <a:gd name="connsiteX311" fmla="*/ 3864949 w 5362575"/>
              <a:gd name="connsiteY311" fmla="*/ 1334374 h 6858000"/>
              <a:gd name="connsiteX312" fmla="*/ 3832578 w 5362575"/>
              <a:gd name="connsiteY312" fmla="*/ 1306225 h 6858000"/>
              <a:gd name="connsiteX313" fmla="*/ 3804429 w 5362575"/>
              <a:gd name="connsiteY313" fmla="*/ 1273854 h 6858000"/>
              <a:gd name="connsiteX314" fmla="*/ 3777687 w 5362575"/>
              <a:gd name="connsiteY314" fmla="*/ 1240075 h 6858000"/>
              <a:gd name="connsiteX315" fmla="*/ 3750946 w 5362575"/>
              <a:gd name="connsiteY315" fmla="*/ 1204889 h 6858000"/>
              <a:gd name="connsiteX316" fmla="*/ 3724204 w 5362575"/>
              <a:gd name="connsiteY316" fmla="*/ 1169703 h 6858000"/>
              <a:gd name="connsiteX317" fmla="*/ 3697463 w 5362575"/>
              <a:gd name="connsiteY317" fmla="*/ 1135924 h 6858000"/>
              <a:gd name="connsiteX318" fmla="*/ 3667907 w 5362575"/>
              <a:gd name="connsiteY318" fmla="*/ 1103553 h 6858000"/>
              <a:gd name="connsiteX319" fmla="*/ 3638350 w 5362575"/>
              <a:gd name="connsiteY319" fmla="*/ 1075404 h 6858000"/>
              <a:gd name="connsiteX320" fmla="*/ 3604572 w 5362575"/>
              <a:gd name="connsiteY320" fmla="*/ 1051478 h 6858000"/>
              <a:gd name="connsiteX321" fmla="*/ 3569385 w 5362575"/>
              <a:gd name="connsiteY321" fmla="*/ 1033181 h 6858000"/>
              <a:gd name="connsiteX322" fmla="*/ 3527162 w 5362575"/>
              <a:gd name="connsiteY322" fmla="*/ 1020514 h 6858000"/>
              <a:gd name="connsiteX323" fmla="*/ 3483531 w 5362575"/>
              <a:gd name="connsiteY323" fmla="*/ 1014884 h 6858000"/>
              <a:gd name="connsiteX324" fmla="*/ 3438493 w 5362575"/>
              <a:gd name="connsiteY324" fmla="*/ 1013477 h 6858000"/>
              <a:gd name="connsiteX325" fmla="*/ 3390640 w 5362575"/>
              <a:gd name="connsiteY325" fmla="*/ 1017699 h 6858000"/>
              <a:gd name="connsiteX326" fmla="*/ 3342787 w 5362575"/>
              <a:gd name="connsiteY326" fmla="*/ 1023329 h 6858000"/>
              <a:gd name="connsiteX327" fmla="*/ 3294933 w 5362575"/>
              <a:gd name="connsiteY327" fmla="*/ 1030366 h 6858000"/>
              <a:gd name="connsiteX328" fmla="*/ 3247080 w 5362575"/>
              <a:gd name="connsiteY328" fmla="*/ 1035996 h 6858000"/>
              <a:gd name="connsiteX329" fmla="*/ 3199227 w 5362575"/>
              <a:gd name="connsiteY329" fmla="*/ 1038811 h 6858000"/>
              <a:gd name="connsiteX330" fmla="*/ 3152781 w 5362575"/>
              <a:gd name="connsiteY330" fmla="*/ 1038811 h 6858000"/>
              <a:gd name="connsiteX331" fmla="*/ 3109151 w 5362575"/>
              <a:gd name="connsiteY331" fmla="*/ 1033181 h 6858000"/>
              <a:gd name="connsiteX332" fmla="*/ 3064112 w 5362575"/>
              <a:gd name="connsiteY332" fmla="*/ 1021921 h 6858000"/>
              <a:gd name="connsiteX333" fmla="*/ 3023296 w 5362575"/>
              <a:gd name="connsiteY333" fmla="*/ 1005032 h 6858000"/>
              <a:gd name="connsiteX334" fmla="*/ 2981073 w 5362575"/>
              <a:gd name="connsiteY334" fmla="*/ 982513 h 6858000"/>
              <a:gd name="connsiteX335" fmla="*/ 2938850 w 5362575"/>
              <a:gd name="connsiteY335" fmla="*/ 959994 h 6858000"/>
              <a:gd name="connsiteX336" fmla="*/ 2896626 w 5362575"/>
              <a:gd name="connsiteY336" fmla="*/ 934660 h 6858000"/>
              <a:gd name="connsiteX337" fmla="*/ 2855810 w 5362575"/>
              <a:gd name="connsiteY337" fmla="*/ 910733 h 6858000"/>
              <a:gd name="connsiteX338" fmla="*/ 2812180 w 5362575"/>
              <a:gd name="connsiteY338" fmla="*/ 889621 h 6858000"/>
              <a:gd name="connsiteX339" fmla="*/ 2769956 w 5362575"/>
              <a:gd name="connsiteY339" fmla="*/ 872732 h 6858000"/>
              <a:gd name="connsiteX340" fmla="*/ 2726325 w 5362575"/>
              <a:gd name="connsiteY340" fmla="*/ 861472 h 6858000"/>
              <a:gd name="connsiteX341" fmla="*/ 2681287 w 5362575"/>
              <a:gd name="connsiteY341" fmla="*/ 857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5362575" h="6858000">
                <a:moveTo>
                  <a:pt x="0" y="0"/>
                </a:moveTo>
                <a:lnTo>
                  <a:pt x="5362575" y="0"/>
                </a:lnTo>
                <a:lnTo>
                  <a:pt x="5362575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681287" y="857250"/>
                </a:moveTo>
                <a:lnTo>
                  <a:pt x="2636249" y="861472"/>
                </a:lnTo>
                <a:lnTo>
                  <a:pt x="2592618" y="872732"/>
                </a:lnTo>
                <a:lnTo>
                  <a:pt x="2550395" y="889621"/>
                </a:lnTo>
                <a:lnTo>
                  <a:pt x="2506764" y="910733"/>
                </a:lnTo>
                <a:lnTo>
                  <a:pt x="2465948" y="934660"/>
                </a:lnTo>
                <a:lnTo>
                  <a:pt x="2423725" y="959994"/>
                </a:lnTo>
                <a:lnTo>
                  <a:pt x="2381501" y="982513"/>
                </a:lnTo>
                <a:lnTo>
                  <a:pt x="2339278" y="1005032"/>
                </a:lnTo>
                <a:lnTo>
                  <a:pt x="2297055" y="1021921"/>
                </a:lnTo>
                <a:lnTo>
                  <a:pt x="2253424" y="1033181"/>
                </a:lnTo>
                <a:lnTo>
                  <a:pt x="2209793" y="1038811"/>
                </a:lnTo>
                <a:lnTo>
                  <a:pt x="2163347" y="1038811"/>
                </a:lnTo>
                <a:lnTo>
                  <a:pt x="2115494" y="1035996"/>
                </a:lnTo>
                <a:lnTo>
                  <a:pt x="2067641" y="1030366"/>
                </a:lnTo>
                <a:lnTo>
                  <a:pt x="2019788" y="1023329"/>
                </a:lnTo>
                <a:lnTo>
                  <a:pt x="1971934" y="1017699"/>
                </a:lnTo>
                <a:lnTo>
                  <a:pt x="1924081" y="1013477"/>
                </a:lnTo>
                <a:lnTo>
                  <a:pt x="1879043" y="1014884"/>
                </a:lnTo>
                <a:lnTo>
                  <a:pt x="1835412" y="1020514"/>
                </a:lnTo>
                <a:lnTo>
                  <a:pt x="1793189" y="1033181"/>
                </a:lnTo>
                <a:lnTo>
                  <a:pt x="1758003" y="1051478"/>
                </a:lnTo>
                <a:lnTo>
                  <a:pt x="1724224" y="1075404"/>
                </a:lnTo>
                <a:lnTo>
                  <a:pt x="1694668" y="1103553"/>
                </a:lnTo>
                <a:lnTo>
                  <a:pt x="1665111" y="1135924"/>
                </a:lnTo>
                <a:lnTo>
                  <a:pt x="1638370" y="1169703"/>
                </a:lnTo>
                <a:lnTo>
                  <a:pt x="1611628" y="1204889"/>
                </a:lnTo>
                <a:lnTo>
                  <a:pt x="1584887" y="1240075"/>
                </a:lnTo>
                <a:lnTo>
                  <a:pt x="1558145" y="1273854"/>
                </a:lnTo>
                <a:lnTo>
                  <a:pt x="1529996" y="1306225"/>
                </a:lnTo>
                <a:lnTo>
                  <a:pt x="1497625" y="1334374"/>
                </a:lnTo>
                <a:lnTo>
                  <a:pt x="1466661" y="1359708"/>
                </a:lnTo>
                <a:lnTo>
                  <a:pt x="1431475" y="1379412"/>
                </a:lnTo>
                <a:lnTo>
                  <a:pt x="1393474" y="1396302"/>
                </a:lnTo>
                <a:lnTo>
                  <a:pt x="1352658" y="1410376"/>
                </a:lnTo>
                <a:lnTo>
                  <a:pt x="1310435" y="1423043"/>
                </a:lnTo>
                <a:lnTo>
                  <a:pt x="1268212" y="1434303"/>
                </a:lnTo>
                <a:lnTo>
                  <a:pt x="1224581" y="1445562"/>
                </a:lnTo>
                <a:lnTo>
                  <a:pt x="1183765" y="1458229"/>
                </a:lnTo>
                <a:lnTo>
                  <a:pt x="1142949" y="1472304"/>
                </a:lnTo>
                <a:lnTo>
                  <a:pt x="1104948" y="1489193"/>
                </a:lnTo>
                <a:lnTo>
                  <a:pt x="1071169" y="1510305"/>
                </a:lnTo>
                <a:lnTo>
                  <a:pt x="1040205" y="1535639"/>
                </a:lnTo>
                <a:lnTo>
                  <a:pt x="1014871" y="1566603"/>
                </a:lnTo>
                <a:lnTo>
                  <a:pt x="993760" y="1600381"/>
                </a:lnTo>
                <a:lnTo>
                  <a:pt x="976870" y="1638382"/>
                </a:lnTo>
                <a:lnTo>
                  <a:pt x="962796" y="1679198"/>
                </a:lnTo>
                <a:lnTo>
                  <a:pt x="950129" y="1720014"/>
                </a:lnTo>
                <a:lnTo>
                  <a:pt x="938869" y="1763645"/>
                </a:lnTo>
                <a:lnTo>
                  <a:pt x="927610" y="1805868"/>
                </a:lnTo>
                <a:lnTo>
                  <a:pt x="914943" y="1848092"/>
                </a:lnTo>
                <a:lnTo>
                  <a:pt x="900868" y="1888908"/>
                </a:lnTo>
                <a:lnTo>
                  <a:pt x="883979" y="1926909"/>
                </a:lnTo>
                <a:lnTo>
                  <a:pt x="864275" y="1962095"/>
                </a:lnTo>
                <a:lnTo>
                  <a:pt x="838941" y="1993059"/>
                </a:lnTo>
                <a:lnTo>
                  <a:pt x="810792" y="2025430"/>
                </a:lnTo>
                <a:lnTo>
                  <a:pt x="778420" y="2053579"/>
                </a:lnTo>
                <a:lnTo>
                  <a:pt x="743234" y="2080320"/>
                </a:lnTo>
                <a:lnTo>
                  <a:pt x="708048" y="2107062"/>
                </a:lnTo>
                <a:lnTo>
                  <a:pt x="672862" y="2133803"/>
                </a:lnTo>
                <a:lnTo>
                  <a:pt x="639083" y="2160545"/>
                </a:lnTo>
                <a:lnTo>
                  <a:pt x="606712" y="2190101"/>
                </a:lnTo>
                <a:lnTo>
                  <a:pt x="578563" y="2219658"/>
                </a:lnTo>
                <a:lnTo>
                  <a:pt x="554637" y="2253436"/>
                </a:lnTo>
                <a:lnTo>
                  <a:pt x="536340" y="2288622"/>
                </a:lnTo>
                <a:lnTo>
                  <a:pt x="523673" y="2330846"/>
                </a:lnTo>
                <a:lnTo>
                  <a:pt x="518043" y="2374477"/>
                </a:lnTo>
                <a:lnTo>
                  <a:pt x="516635" y="2419515"/>
                </a:lnTo>
                <a:lnTo>
                  <a:pt x="520858" y="2467368"/>
                </a:lnTo>
                <a:lnTo>
                  <a:pt x="526488" y="2515221"/>
                </a:lnTo>
                <a:lnTo>
                  <a:pt x="533525" y="2563074"/>
                </a:lnTo>
                <a:lnTo>
                  <a:pt x="539155" y="2610927"/>
                </a:lnTo>
                <a:lnTo>
                  <a:pt x="541970" y="2658781"/>
                </a:lnTo>
                <a:lnTo>
                  <a:pt x="541970" y="2705226"/>
                </a:lnTo>
                <a:lnTo>
                  <a:pt x="536340" y="2748857"/>
                </a:lnTo>
                <a:lnTo>
                  <a:pt x="525080" y="2792488"/>
                </a:lnTo>
                <a:lnTo>
                  <a:pt x="508191" y="2833304"/>
                </a:lnTo>
                <a:lnTo>
                  <a:pt x="487079" y="2875527"/>
                </a:lnTo>
                <a:lnTo>
                  <a:pt x="463153" y="2917751"/>
                </a:lnTo>
                <a:lnTo>
                  <a:pt x="437819" y="2959974"/>
                </a:lnTo>
                <a:lnTo>
                  <a:pt x="413892" y="3000790"/>
                </a:lnTo>
                <a:lnTo>
                  <a:pt x="392780" y="3044421"/>
                </a:lnTo>
                <a:lnTo>
                  <a:pt x="375891" y="3086644"/>
                </a:lnTo>
                <a:lnTo>
                  <a:pt x="364631" y="3130275"/>
                </a:lnTo>
                <a:lnTo>
                  <a:pt x="360409" y="3175313"/>
                </a:lnTo>
                <a:lnTo>
                  <a:pt x="364631" y="3220351"/>
                </a:lnTo>
                <a:lnTo>
                  <a:pt x="375891" y="3263982"/>
                </a:lnTo>
                <a:lnTo>
                  <a:pt x="392780" y="3306206"/>
                </a:lnTo>
                <a:lnTo>
                  <a:pt x="413892" y="3349836"/>
                </a:lnTo>
                <a:lnTo>
                  <a:pt x="437819" y="3390652"/>
                </a:lnTo>
                <a:lnTo>
                  <a:pt x="463153" y="3432876"/>
                </a:lnTo>
                <a:lnTo>
                  <a:pt x="487079" y="3475099"/>
                </a:lnTo>
                <a:lnTo>
                  <a:pt x="508191" y="3517322"/>
                </a:lnTo>
                <a:lnTo>
                  <a:pt x="525080" y="3558138"/>
                </a:lnTo>
                <a:lnTo>
                  <a:pt x="536340" y="3601769"/>
                </a:lnTo>
                <a:lnTo>
                  <a:pt x="541970" y="3645400"/>
                </a:lnTo>
                <a:lnTo>
                  <a:pt x="541970" y="3691846"/>
                </a:lnTo>
                <a:lnTo>
                  <a:pt x="539155" y="3739699"/>
                </a:lnTo>
                <a:lnTo>
                  <a:pt x="533525" y="3787552"/>
                </a:lnTo>
                <a:lnTo>
                  <a:pt x="526488" y="3835405"/>
                </a:lnTo>
                <a:lnTo>
                  <a:pt x="520858" y="3883258"/>
                </a:lnTo>
                <a:lnTo>
                  <a:pt x="516635" y="3931111"/>
                </a:lnTo>
                <a:lnTo>
                  <a:pt x="518043" y="3976150"/>
                </a:lnTo>
                <a:lnTo>
                  <a:pt x="523673" y="4019781"/>
                </a:lnTo>
                <a:lnTo>
                  <a:pt x="536340" y="4062004"/>
                </a:lnTo>
                <a:lnTo>
                  <a:pt x="554637" y="4097190"/>
                </a:lnTo>
                <a:lnTo>
                  <a:pt x="578563" y="4130969"/>
                </a:lnTo>
                <a:lnTo>
                  <a:pt x="606712" y="4160525"/>
                </a:lnTo>
                <a:lnTo>
                  <a:pt x="639083" y="4190081"/>
                </a:lnTo>
                <a:lnTo>
                  <a:pt x="672862" y="4216823"/>
                </a:lnTo>
                <a:lnTo>
                  <a:pt x="708048" y="4243564"/>
                </a:lnTo>
                <a:lnTo>
                  <a:pt x="743234" y="4270306"/>
                </a:lnTo>
                <a:lnTo>
                  <a:pt x="778420" y="4297047"/>
                </a:lnTo>
                <a:lnTo>
                  <a:pt x="810792" y="4325196"/>
                </a:lnTo>
                <a:lnTo>
                  <a:pt x="838941" y="4357567"/>
                </a:lnTo>
                <a:lnTo>
                  <a:pt x="864275" y="4388531"/>
                </a:lnTo>
                <a:lnTo>
                  <a:pt x="883979" y="4423717"/>
                </a:lnTo>
                <a:lnTo>
                  <a:pt x="900868" y="4461718"/>
                </a:lnTo>
                <a:lnTo>
                  <a:pt x="914943" y="4502534"/>
                </a:lnTo>
                <a:lnTo>
                  <a:pt x="927610" y="4544758"/>
                </a:lnTo>
                <a:lnTo>
                  <a:pt x="938869" y="4586981"/>
                </a:lnTo>
                <a:lnTo>
                  <a:pt x="950129" y="4630612"/>
                </a:lnTo>
                <a:lnTo>
                  <a:pt x="962796" y="4671428"/>
                </a:lnTo>
                <a:lnTo>
                  <a:pt x="976870" y="4712244"/>
                </a:lnTo>
                <a:lnTo>
                  <a:pt x="993760" y="4750245"/>
                </a:lnTo>
                <a:lnTo>
                  <a:pt x="1014871" y="4784024"/>
                </a:lnTo>
                <a:lnTo>
                  <a:pt x="1040205" y="4814987"/>
                </a:lnTo>
                <a:lnTo>
                  <a:pt x="1071169" y="4840321"/>
                </a:lnTo>
                <a:lnTo>
                  <a:pt x="1104948" y="4861433"/>
                </a:lnTo>
                <a:lnTo>
                  <a:pt x="1142949" y="4878322"/>
                </a:lnTo>
                <a:lnTo>
                  <a:pt x="1183765" y="4892397"/>
                </a:lnTo>
                <a:lnTo>
                  <a:pt x="1224581" y="4905064"/>
                </a:lnTo>
                <a:lnTo>
                  <a:pt x="1268212" y="4916323"/>
                </a:lnTo>
                <a:lnTo>
                  <a:pt x="1310435" y="4927583"/>
                </a:lnTo>
                <a:lnTo>
                  <a:pt x="1352658" y="4940250"/>
                </a:lnTo>
                <a:lnTo>
                  <a:pt x="1393474" y="4954324"/>
                </a:lnTo>
                <a:lnTo>
                  <a:pt x="1431475" y="4971214"/>
                </a:lnTo>
                <a:lnTo>
                  <a:pt x="1466661" y="4990918"/>
                </a:lnTo>
                <a:lnTo>
                  <a:pt x="1497625" y="5016252"/>
                </a:lnTo>
                <a:lnTo>
                  <a:pt x="1529996" y="5044401"/>
                </a:lnTo>
                <a:lnTo>
                  <a:pt x="1558145" y="5076772"/>
                </a:lnTo>
                <a:lnTo>
                  <a:pt x="1584887" y="5110551"/>
                </a:lnTo>
                <a:lnTo>
                  <a:pt x="1611628" y="5145737"/>
                </a:lnTo>
                <a:lnTo>
                  <a:pt x="1638370" y="5180923"/>
                </a:lnTo>
                <a:lnTo>
                  <a:pt x="1665111" y="5214702"/>
                </a:lnTo>
                <a:lnTo>
                  <a:pt x="1694668" y="5247073"/>
                </a:lnTo>
                <a:lnTo>
                  <a:pt x="1724224" y="5275222"/>
                </a:lnTo>
                <a:lnTo>
                  <a:pt x="1758003" y="5299149"/>
                </a:lnTo>
                <a:lnTo>
                  <a:pt x="1793189" y="5317446"/>
                </a:lnTo>
                <a:lnTo>
                  <a:pt x="1835412" y="5330113"/>
                </a:lnTo>
                <a:lnTo>
                  <a:pt x="1879043" y="5335742"/>
                </a:lnTo>
                <a:lnTo>
                  <a:pt x="1924081" y="5337150"/>
                </a:lnTo>
                <a:lnTo>
                  <a:pt x="1971934" y="5332927"/>
                </a:lnTo>
                <a:lnTo>
                  <a:pt x="2019788" y="5327298"/>
                </a:lnTo>
                <a:lnTo>
                  <a:pt x="2067641" y="5320260"/>
                </a:lnTo>
                <a:lnTo>
                  <a:pt x="2115494" y="5314631"/>
                </a:lnTo>
                <a:lnTo>
                  <a:pt x="2163347" y="5311816"/>
                </a:lnTo>
                <a:lnTo>
                  <a:pt x="2209793" y="5311816"/>
                </a:lnTo>
                <a:lnTo>
                  <a:pt x="2253424" y="5317446"/>
                </a:lnTo>
                <a:lnTo>
                  <a:pt x="2297055" y="5328705"/>
                </a:lnTo>
                <a:lnTo>
                  <a:pt x="2339278" y="5345594"/>
                </a:lnTo>
                <a:lnTo>
                  <a:pt x="2381501" y="5368114"/>
                </a:lnTo>
                <a:lnTo>
                  <a:pt x="2423725" y="5390633"/>
                </a:lnTo>
                <a:lnTo>
                  <a:pt x="2465948" y="5415967"/>
                </a:lnTo>
                <a:lnTo>
                  <a:pt x="2506764" y="5439893"/>
                </a:lnTo>
                <a:lnTo>
                  <a:pt x="2550395" y="5461005"/>
                </a:lnTo>
                <a:lnTo>
                  <a:pt x="2592618" y="5477894"/>
                </a:lnTo>
                <a:lnTo>
                  <a:pt x="2636249" y="5489154"/>
                </a:lnTo>
                <a:lnTo>
                  <a:pt x="2681287" y="5493376"/>
                </a:lnTo>
                <a:lnTo>
                  <a:pt x="2726325" y="5489154"/>
                </a:lnTo>
                <a:lnTo>
                  <a:pt x="2769956" y="5477894"/>
                </a:lnTo>
                <a:lnTo>
                  <a:pt x="2812180" y="5461005"/>
                </a:lnTo>
                <a:lnTo>
                  <a:pt x="2855810" y="5439893"/>
                </a:lnTo>
                <a:lnTo>
                  <a:pt x="2896626" y="5415967"/>
                </a:lnTo>
                <a:lnTo>
                  <a:pt x="2938850" y="5390633"/>
                </a:lnTo>
                <a:lnTo>
                  <a:pt x="2981073" y="5368114"/>
                </a:lnTo>
                <a:lnTo>
                  <a:pt x="3023296" y="5345594"/>
                </a:lnTo>
                <a:lnTo>
                  <a:pt x="3064112" y="5328705"/>
                </a:lnTo>
                <a:lnTo>
                  <a:pt x="3109151" y="5317446"/>
                </a:lnTo>
                <a:lnTo>
                  <a:pt x="3152781" y="5311816"/>
                </a:lnTo>
                <a:lnTo>
                  <a:pt x="3199227" y="5311816"/>
                </a:lnTo>
                <a:lnTo>
                  <a:pt x="3247080" y="5314631"/>
                </a:lnTo>
                <a:lnTo>
                  <a:pt x="3294933" y="5320260"/>
                </a:lnTo>
                <a:lnTo>
                  <a:pt x="3342787" y="5327298"/>
                </a:lnTo>
                <a:lnTo>
                  <a:pt x="3390640" y="5332927"/>
                </a:lnTo>
                <a:lnTo>
                  <a:pt x="3438493" y="5337150"/>
                </a:lnTo>
                <a:lnTo>
                  <a:pt x="3483531" y="5335742"/>
                </a:lnTo>
                <a:lnTo>
                  <a:pt x="3527162" y="5330113"/>
                </a:lnTo>
                <a:lnTo>
                  <a:pt x="3569385" y="5317446"/>
                </a:lnTo>
                <a:lnTo>
                  <a:pt x="3604572" y="5299149"/>
                </a:lnTo>
                <a:lnTo>
                  <a:pt x="3638350" y="5275222"/>
                </a:lnTo>
                <a:lnTo>
                  <a:pt x="3667907" y="5247073"/>
                </a:lnTo>
                <a:lnTo>
                  <a:pt x="3697463" y="5214702"/>
                </a:lnTo>
                <a:lnTo>
                  <a:pt x="3724204" y="5180923"/>
                </a:lnTo>
                <a:lnTo>
                  <a:pt x="3750946" y="5145737"/>
                </a:lnTo>
                <a:lnTo>
                  <a:pt x="3777687" y="5110551"/>
                </a:lnTo>
                <a:lnTo>
                  <a:pt x="3804429" y="5076772"/>
                </a:lnTo>
                <a:lnTo>
                  <a:pt x="3832578" y="5044401"/>
                </a:lnTo>
                <a:lnTo>
                  <a:pt x="3864949" y="5016252"/>
                </a:lnTo>
                <a:lnTo>
                  <a:pt x="3895913" y="4990918"/>
                </a:lnTo>
                <a:lnTo>
                  <a:pt x="3931099" y="4971214"/>
                </a:lnTo>
                <a:lnTo>
                  <a:pt x="3969100" y="4954324"/>
                </a:lnTo>
                <a:lnTo>
                  <a:pt x="4009916" y="4940250"/>
                </a:lnTo>
                <a:lnTo>
                  <a:pt x="4052139" y="4927583"/>
                </a:lnTo>
                <a:lnTo>
                  <a:pt x="4094363" y="4916323"/>
                </a:lnTo>
                <a:lnTo>
                  <a:pt x="4137993" y="4905064"/>
                </a:lnTo>
                <a:lnTo>
                  <a:pt x="4178809" y="4892397"/>
                </a:lnTo>
                <a:lnTo>
                  <a:pt x="4219625" y="4878322"/>
                </a:lnTo>
                <a:lnTo>
                  <a:pt x="4257626" y="4861433"/>
                </a:lnTo>
                <a:lnTo>
                  <a:pt x="4291405" y="4840321"/>
                </a:lnTo>
                <a:lnTo>
                  <a:pt x="4322369" y="4814987"/>
                </a:lnTo>
                <a:lnTo>
                  <a:pt x="4347703" y="4784024"/>
                </a:lnTo>
                <a:lnTo>
                  <a:pt x="4368815" y="4750245"/>
                </a:lnTo>
                <a:lnTo>
                  <a:pt x="4385704" y="4712244"/>
                </a:lnTo>
                <a:lnTo>
                  <a:pt x="4399778" y="4671428"/>
                </a:lnTo>
                <a:lnTo>
                  <a:pt x="4412445" y="4630612"/>
                </a:lnTo>
                <a:lnTo>
                  <a:pt x="4423705" y="4586981"/>
                </a:lnTo>
                <a:lnTo>
                  <a:pt x="4434964" y="4544758"/>
                </a:lnTo>
                <a:lnTo>
                  <a:pt x="4447632" y="4502534"/>
                </a:lnTo>
                <a:lnTo>
                  <a:pt x="4461706" y="4461718"/>
                </a:lnTo>
                <a:lnTo>
                  <a:pt x="4478595" y="4423717"/>
                </a:lnTo>
                <a:lnTo>
                  <a:pt x="4498300" y="4388531"/>
                </a:lnTo>
                <a:lnTo>
                  <a:pt x="4523634" y="4357567"/>
                </a:lnTo>
                <a:lnTo>
                  <a:pt x="4551782" y="4325196"/>
                </a:lnTo>
                <a:lnTo>
                  <a:pt x="4584154" y="4297047"/>
                </a:lnTo>
                <a:lnTo>
                  <a:pt x="4617933" y="4270306"/>
                </a:lnTo>
                <a:lnTo>
                  <a:pt x="4654526" y="4243564"/>
                </a:lnTo>
                <a:lnTo>
                  <a:pt x="4689712" y="4216823"/>
                </a:lnTo>
                <a:lnTo>
                  <a:pt x="4723491" y="4190081"/>
                </a:lnTo>
                <a:lnTo>
                  <a:pt x="4755862" y="4160525"/>
                </a:lnTo>
                <a:lnTo>
                  <a:pt x="4784011" y="4130969"/>
                </a:lnTo>
                <a:lnTo>
                  <a:pt x="4807938" y="4097190"/>
                </a:lnTo>
                <a:lnTo>
                  <a:pt x="4826235" y="4062004"/>
                </a:lnTo>
                <a:lnTo>
                  <a:pt x="4838902" y="4019781"/>
                </a:lnTo>
                <a:lnTo>
                  <a:pt x="4844531" y="3976150"/>
                </a:lnTo>
                <a:lnTo>
                  <a:pt x="4845939" y="3931111"/>
                </a:lnTo>
                <a:lnTo>
                  <a:pt x="4841716" y="3883258"/>
                </a:lnTo>
                <a:lnTo>
                  <a:pt x="4836087" y="3835405"/>
                </a:lnTo>
                <a:lnTo>
                  <a:pt x="4829049" y="3787552"/>
                </a:lnTo>
                <a:lnTo>
                  <a:pt x="4823420" y="3739699"/>
                </a:lnTo>
                <a:lnTo>
                  <a:pt x="4820605" y="3691846"/>
                </a:lnTo>
                <a:lnTo>
                  <a:pt x="4820605" y="3645400"/>
                </a:lnTo>
                <a:lnTo>
                  <a:pt x="4826235" y="3601769"/>
                </a:lnTo>
                <a:lnTo>
                  <a:pt x="4837494" y="3558138"/>
                </a:lnTo>
                <a:lnTo>
                  <a:pt x="4854383" y="3517322"/>
                </a:lnTo>
                <a:lnTo>
                  <a:pt x="4876903" y="3475099"/>
                </a:lnTo>
                <a:lnTo>
                  <a:pt x="4899422" y="3432876"/>
                </a:lnTo>
                <a:lnTo>
                  <a:pt x="4924756" y="3390652"/>
                </a:lnTo>
                <a:lnTo>
                  <a:pt x="4948682" y="3349836"/>
                </a:lnTo>
                <a:lnTo>
                  <a:pt x="4969794" y="3306206"/>
                </a:lnTo>
                <a:lnTo>
                  <a:pt x="4986683" y="3263982"/>
                </a:lnTo>
                <a:lnTo>
                  <a:pt x="4997943" y="3220351"/>
                </a:lnTo>
                <a:lnTo>
                  <a:pt x="5002165" y="3175313"/>
                </a:lnTo>
                <a:lnTo>
                  <a:pt x="4997943" y="3130275"/>
                </a:lnTo>
                <a:lnTo>
                  <a:pt x="4986683" y="3086644"/>
                </a:lnTo>
                <a:lnTo>
                  <a:pt x="4969794" y="3044421"/>
                </a:lnTo>
                <a:lnTo>
                  <a:pt x="4948682" y="3000790"/>
                </a:lnTo>
                <a:lnTo>
                  <a:pt x="4924756" y="2959974"/>
                </a:lnTo>
                <a:lnTo>
                  <a:pt x="4899422" y="2917751"/>
                </a:lnTo>
                <a:lnTo>
                  <a:pt x="4876903" y="2875527"/>
                </a:lnTo>
                <a:lnTo>
                  <a:pt x="4854383" y="2833304"/>
                </a:lnTo>
                <a:lnTo>
                  <a:pt x="4837494" y="2792488"/>
                </a:lnTo>
                <a:lnTo>
                  <a:pt x="4826235" y="2748857"/>
                </a:lnTo>
                <a:lnTo>
                  <a:pt x="4820605" y="2705226"/>
                </a:lnTo>
                <a:lnTo>
                  <a:pt x="4820605" y="2658781"/>
                </a:lnTo>
                <a:lnTo>
                  <a:pt x="4823420" y="2610927"/>
                </a:lnTo>
                <a:lnTo>
                  <a:pt x="4829049" y="2563074"/>
                </a:lnTo>
                <a:lnTo>
                  <a:pt x="4836087" y="2515221"/>
                </a:lnTo>
                <a:lnTo>
                  <a:pt x="4841716" y="2467368"/>
                </a:lnTo>
                <a:lnTo>
                  <a:pt x="4845939" y="2419515"/>
                </a:lnTo>
                <a:lnTo>
                  <a:pt x="4844531" y="2374477"/>
                </a:lnTo>
                <a:lnTo>
                  <a:pt x="4838902" y="2330846"/>
                </a:lnTo>
                <a:lnTo>
                  <a:pt x="4826235" y="2288622"/>
                </a:lnTo>
                <a:lnTo>
                  <a:pt x="4807938" y="2253436"/>
                </a:lnTo>
                <a:lnTo>
                  <a:pt x="4784011" y="2219658"/>
                </a:lnTo>
                <a:lnTo>
                  <a:pt x="4755862" y="2190101"/>
                </a:lnTo>
                <a:lnTo>
                  <a:pt x="4723491" y="2160545"/>
                </a:lnTo>
                <a:lnTo>
                  <a:pt x="4689712" y="2133803"/>
                </a:lnTo>
                <a:lnTo>
                  <a:pt x="4654526" y="2107062"/>
                </a:lnTo>
                <a:lnTo>
                  <a:pt x="4617933" y="2080320"/>
                </a:lnTo>
                <a:lnTo>
                  <a:pt x="4584154" y="2053579"/>
                </a:lnTo>
                <a:lnTo>
                  <a:pt x="4551782" y="2025430"/>
                </a:lnTo>
                <a:lnTo>
                  <a:pt x="4523634" y="1993059"/>
                </a:lnTo>
                <a:lnTo>
                  <a:pt x="4498300" y="1962095"/>
                </a:lnTo>
                <a:lnTo>
                  <a:pt x="4478595" y="1926909"/>
                </a:lnTo>
                <a:lnTo>
                  <a:pt x="4461706" y="1888908"/>
                </a:lnTo>
                <a:lnTo>
                  <a:pt x="4447632" y="1848092"/>
                </a:lnTo>
                <a:lnTo>
                  <a:pt x="4434964" y="1805868"/>
                </a:lnTo>
                <a:lnTo>
                  <a:pt x="4423705" y="1763645"/>
                </a:lnTo>
                <a:lnTo>
                  <a:pt x="4412445" y="1720014"/>
                </a:lnTo>
                <a:lnTo>
                  <a:pt x="4399778" y="1679198"/>
                </a:lnTo>
                <a:lnTo>
                  <a:pt x="4385704" y="1638382"/>
                </a:lnTo>
                <a:lnTo>
                  <a:pt x="4368815" y="1600381"/>
                </a:lnTo>
                <a:lnTo>
                  <a:pt x="4347703" y="1566603"/>
                </a:lnTo>
                <a:lnTo>
                  <a:pt x="4322369" y="1535639"/>
                </a:lnTo>
                <a:lnTo>
                  <a:pt x="4291405" y="1510305"/>
                </a:lnTo>
                <a:lnTo>
                  <a:pt x="4257626" y="1489193"/>
                </a:lnTo>
                <a:lnTo>
                  <a:pt x="4219625" y="1472304"/>
                </a:lnTo>
                <a:lnTo>
                  <a:pt x="4178809" y="1458229"/>
                </a:lnTo>
                <a:lnTo>
                  <a:pt x="4137993" y="1445562"/>
                </a:lnTo>
                <a:lnTo>
                  <a:pt x="4094363" y="1434303"/>
                </a:lnTo>
                <a:lnTo>
                  <a:pt x="4052139" y="1423043"/>
                </a:lnTo>
                <a:lnTo>
                  <a:pt x="4009916" y="1410376"/>
                </a:lnTo>
                <a:lnTo>
                  <a:pt x="3969100" y="1396302"/>
                </a:lnTo>
                <a:lnTo>
                  <a:pt x="3931099" y="1379412"/>
                </a:lnTo>
                <a:lnTo>
                  <a:pt x="3895913" y="1359708"/>
                </a:lnTo>
                <a:lnTo>
                  <a:pt x="3864949" y="1334374"/>
                </a:lnTo>
                <a:lnTo>
                  <a:pt x="3832578" y="1306225"/>
                </a:lnTo>
                <a:lnTo>
                  <a:pt x="3804429" y="1273854"/>
                </a:lnTo>
                <a:lnTo>
                  <a:pt x="3777687" y="1240075"/>
                </a:lnTo>
                <a:lnTo>
                  <a:pt x="3750946" y="1204889"/>
                </a:lnTo>
                <a:lnTo>
                  <a:pt x="3724204" y="1169703"/>
                </a:lnTo>
                <a:lnTo>
                  <a:pt x="3697463" y="1135924"/>
                </a:lnTo>
                <a:lnTo>
                  <a:pt x="3667907" y="1103553"/>
                </a:lnTo>
                <a:lnTo>
                  <a:pt x="3638350" y="1075404"/>
                </a:lnTo>
                <a:lnTo>
                  <a:pt x="3604572" y="1051478"/>
                </a:lnTo>
                <a:lnTo>
                  <a:pt x="3569385" y="1033181"/>
                </a:lnTo>
                <a:lnTo>
                  <a:pt x="3527162" y="1020514"/>
                </a:lnTo>
                <a:lnTo>
                  <a:pt x="3483531" y="1014884"/>
                </a:lnTo>
                <a:lnTo>
                  <a:pt x="3438493" y="1013477"/>
                </a:lnTo>
                <a:lnTo>
                  <a:pt x="3390640" y="1017699"/>
                </a:lnTo>
                <a:lnTo>
                  <a:pt x="3342787" y="1023329"/>
                </a:lnTo>
                <a:lnTo>
                  <a:pt x="3294933" y="1030366"/>
                </a:lnTo>
                <a:lnTo>
                  <a:pt x="3247080" y="1035996"/>
                </a:lnTo>
                <a:lnTo>
                  <a:pt x="3199227" y="1038811"/>
                </a:lnTo>
                <a:lnTo>
                  <a:pt x="3152781" y="1038811"/>
                </a:lnTo>
                <a:lnTo>
                  <a:pt x="3109151" y="1033181"/>
                </a:lnTo>
                <a:lnTo>
                  <a:pt x="3064112" y="1021921"/>
                </a:lnTo>
                <a:lnTo>
                  <a:pt x="3023296" y="1005032"/>
                </a:lnTo>
                <a:lnTo>
                  <a:pt x="2981073" y="982513"/>
                </a:lnTo>
                <a:lnTo>
                  <a:pt x="2938850" y="959994"/>
                </a:lnTo>
                <a:lnTo>
                  <a:pt x="2896626" y="934660"/>
                </a:lnTo>
                <a:lnTo>
                  <a:pt x="2855810" y="910733"/>
                </a:lnTo>
                <a:lnTo>
                  <a:pt x="2812180" y="889621"/>
                </a:lnTo>
                <a:lnTo>
                  <a:pt x="2769956" y="872732"/>
                </a:lnTo>
                <a:lnTo>
                  <a:pt x="2726325" y="861472"/>
                </a:lnTo>
                <a:lnTo>
                  <a:pt x="2681287" y="857250"/>
                </a:lnTo>
                <a:close/>
              </a:path>
            </a:pathLst>
          </a:custGeom>
          <a:solidFill>
            <a:schemeClr val="tx2"/>
          </a:solidFill>
          <a:ln w="1016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2004CB-520C-4EB0-8EB4-5A457A3C8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362574" y="0"/>
            <a:ext cx="76202" cy="6858000"/>
          </a:xfrm>
          <a:prstGeom prst="rect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962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AF836F-8FC8-907F-939C-4FBA64BBC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Une image contenant plein air, fleur, Graine de plante, jaune&#10;&#10;Le contenu généré par l’IA peut être incorrect.">
            <a:extLst>
              <a:ext uri="{FF2B5EF4-FFF2-40B4-BE49-F238E27FC236}">
                <a16:creationId xmlns:a16="http://schemas.microsoft.com/office/drawing/2014/main" id="{717C5B56-F82C-504E-4C39-0C150B1A0F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849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BB8C1D0E-0B06-46C9-A8BD-A8E13FF9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1ADC4A-8537-4084-99C7-F8D378A64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E6FD24-FC15-4419-B4F8-87A6F572C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0190CD3-D6CF-477F-B444-D35D034B1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9184" y="1098388"/>
            <a:ext cx="6035040" cy="43949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0000" spc="800" dirty="0"/>
              <a:t>La </a:t>
            </a:r>
            <a:r>
              <a:rPr lang="en-US" sz="10000" spc="800" dirty="0" err="1"/>
              <a:t>lavande</a:t>
            </a:r>
            <a:r>
              <a:rPr lang="en-US" sz="10000" spc="800" dirty="0"/>
              <a:t> </a:t>
            </a:r>
            <a:r>
              <a:rPr lang="en-US" sz="10000" spc="800" dirty="0" err="1"/>
              <a:t>d’hier</a:t>
            </a:r>
            <a:endParaRPr lang="en-US" sz="10000" spc="800" dirty="0"/>
          </a:p>
        </p:txBody>
      </p:sp>
      <p:pic>
        <p:nvPicPr>
          <p:cNvPr id="4" name="Image 3" descr="Une image contenant plein air, violet, lavande, abeille&#10;&#10;Le contenu généré par l’IA peut être incorrect.">
            <a:extLst>
              <a:ext uri="{FF2B5EF4-FFF2-40B4-BE49-F238E27FC236}">
                <a16:creationId xmlns:a16="http://schemas.microsoft.com/office/drawing/2014/main" id="{BD203A22-B979-1605-2C7A-FA8AD6B853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719" r="2416" b="1"/>
          <a:stretch>
            <a:fillRect/>
          </a:stretch>
        </p:blipFill>
        <p:spPr>
          <a:xfrm>
            <a:off x="211015" y="762000"/>
            <a:ext cx="4994031" cy="4911969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F90D41EE-859E-4D0B-8464-D44C2B4D6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" y="0"/>
            <a:ext cx="5362575" cy="6858000"/>
          </a:xfrm>
          <a:custGeom>
            <a:avLst/>
            <a:gdLst>
              <a:gd name="connsiteX0" fmla="*/ 0 w 5362575"/>
              <a:gd name="connsiteY0" fmla="*/ 0 h 6858000"/>
              <a:gd name="connsiteX1" fmla="*/ 5362575 w 5362575"/>
              <a:gd name="connsiteY1" fmla="*/ 0 h 6858000"/>
              <a:gd name="connsiteX2" fmla="*/ 5362575 w 5362575"/>
              <a:gd name="connsiteY2" fmla="*/ 6858000 h 6858000"/>
              <a:gd name="connsiteX3" fmla="*/ 0 w 5362575"/>
              <a:gd name="connsiteY3" fmla="*/ 6858000 h 6858000"/>
              <a:gd name="connsiteX4" fmla="*/ 0 w 5362575"/>
              <a:gd name="connsiteY4" fmla="*/ 0 h 6858000"/>
              <a:gd name="connsiteX5" fmla="*/ 2681287 w 5362575"/>
              <a:gd name="connsiteY5" fmla="*/ 857250 h 6858000"/>
              <a:gd name="connsiteX6" fmla="*/ 2636249 w 5362575"/>
              <a:gd name="connsiteY6" fmla="*/ 861472 h 6858000"/>
              <a:gd name="connsiteX7" fmla="*/ 2592618 w 5362575"/>
              <a:gd name="connsiteY7" fmla="*/ 872732 h 6858000"/>
              <a:gd name="connsiteX8" fmla="*/ 2550395 w 5362575"/>
              <a:gd name="connsiteY8" fmla="*/ 889621 h 6858000"/>
              <a:gd name="connsiteX9" fmla="*/ 2506764 w 5362575"/>
              <a:gd name="connsiteY9" fmla="*/ 910733 h 6858000"/>
              <a:gd name="connsiteX10" fmla="*/ 2465948 w 5362575"/>
              <a:gd name="connsiteY10" fmla="*/ 934660 h 6858000"/>
              <a:gd name="connsiteX11" fmla="*/ 2423725 w 5362575"/>
              <a:gd name="connsiteY11" fmla="*/ 959994 h 6858000"/>
              <a:gd name="connsiteX12" fmla="*/ 2381501 w 5362575"/>
              <a:gd name="connsiteY12" fmla="*/ 982513 h 6858000"/>
              <a:gd name="connsiteX13" fmla="*/ 2339278 w 5362575"/>
              <a:gd name="connsiteY13" fmla="*/ 1005032 h 6858000"/>
              <a:gd name="connsiteX14" fmla="*/ 2297055 w 5362575"/>
              <a:gd name="connsiteY14" fmla="*/ 1021921 h 6858000"/>
              <a:gd name="connsiteX15" fmla="*/ 2253424 w 5362575"/>
              <a:gd name="connsiteY15" fmla="*/ 1033181 h 6858000"/>
              <a:gd name="connsiteX16" fmla="*/ 2209793 w 5362575"/>
              <a:gd name="connsiteY16" fmla="*/ 1038811 h 6858000"/>
              <a:gd name="connsiteX17" fmla="*/ 2163347 w 5362575"/>
              <a:gd name="connsiteY17" fmla="*/ 1038811 h 6858000"/>
              <a:gd name="connsiteX18" fmla="*/ 2115494 w 5362575"/>
              <a:gd name="connsiteY18" fmla="*/ 1035996 h 6858000"/>
              <a:gd name="connsiteX19" fmla="*/ 2067641 w 5362575"/>
              <a:gd name="connsiteY19" fmla="*/ 1030366 h 6858000"/>
              <a:gd name="connsiteX20" fmla="*/ 2019788 w 5362575"/>
              <a:gd name="connsiteY20" fmla="*/ 1023329 h 6858000"/>
              <a:gd name="connsiteX21" fmla="*/ 1971934 w 5362575"/>
              <a:gd name="connsiteY21" fmla="*/ 1017699 h 6858000"/>
              <a:gd name="connsiteX22" fmla="*/ 1924081 w 5362575"/>
              <a:gd name="connsiteY22" fmla="*/ 1013477 h 6858000"/>
              <a:gd name="connsiteX23" fmla="*/ 1879043 w 5362575"/>
              <a:gd name="connsiteY23" fmla="*/ 1014884 h 6858000"/>
              <a:gd name="connsiteX24" fmla="*/ 1835412 w 5362575"/>
              <a:gd name="connsiteY24" fmla="*/ 1020514 h 6858000"/>
              <a:gd name="connsiteX25" fmla="*/ 1793189 w 5362575"/>
              <a:gd name="connsiteY25" fmla="*/ 1033181 h 6858000"/>
              <a:gd name="connsiteX26" fmla="*/ 1758003 w 5362575"/>
              <a:gd name="connsiteY26" fmla="*/ 1051478 h 6858000"/>
              <a:gd name="connsiteX27" fmla="*/ 1724224 w 5362575"/>
              <a:gd name="connsiteY27" fmla="*/ 1075404 h 6858000"/>
              <a:gd name="connsiteX28" fmla="*/ 1694668 w 5362575"/>
              <a:gd name="connsiteY28" fmla="*/ 1103553 h 6858000"/>
              <a:gd name="connsiteX29" fmla="*/ 1665111 w 5362575"/>
              <a:gd name="connsiteY29" fmla="*/ 1135924 h 6858000"/>
              <a:gd name="connsiteX30" fmla="*/ 1638370 w 5362575"/>
              <a:gd name="connsiteY30" fmla="*/ 1169703 h 6858000"/>
              <a:gd name="connsiteX31" fmla="*/ 1611628 w 5362575"/>
              <a:gd name="connsiteY31" fmla="*/ 1204889 h 6858000"/>
              <a:gd name="connsiteX32" fmla="*/ 1584887 w 5362575"/>
              <a:gd name="connsiteY32" fmla="*/ 1240075 h 6858000"/>
              <a:gd name="connsiteX33" fmla="*/ 1558145 w 5362575"/>
              <a:gd name="connsiteY33" fmla="*/ 1273854 h 6858000"/>
              <a:gd name="connsiteX34" fmla="*/ 1529996 w 5362575"/>
              <a:gd name="connsiteY34" fmla="*/ 1306225 h 6858000"/>
              <a:gd name="connsiteX35" fmla="*/ 1497625 w 5362575"/>
              <a:gd name="connsiteY35" fmla="*/ 1334374 h 6858000"/>
              <a:gd name="connsiteX36" fmla="*/ 1466661 w 5362575"/>
              <a:gd name="connsiteY36" fmla="*/ 1359708 h 6858000"/>
              <a:gd name="connsiteX37" fmla="*/ 1431475 w 5362575"/>
              <a:gd name="connsiteY37" fmla="*/ 1379412 h 6858000"/>
              <a:gd name="connsiteX38" fmla="*/ 1393474 w 5362575"/>
              <a:gd name="connsiteY38" fmla="*/ 1396302 h 6858000"/>
              <a:gd name="connsiteX39" fmla="*/ 1352658 w 5362575"/>
              <a:gd name="connsiteY39" fmla="*/ 1410376 h 6858000"/>
              <a:gd name="connsiteX40" fmla="*/ 1310435 w 5362575"/>
              <a:gd name="connsiteY40" fmla="*/ 1423043 h 6858000"/>
              <a:gd name="connsiteX41" fmla="*/ 1268212 w 5362575"/>
              <a:gd name="connsiteY41" fmla="*/ 1434303 h 6858000"/>
              <a:gd name="connsiteX42" fmla="*/ 1224581 w 5362575"/>
              <a:gd name="connsiteY42" fmla="*/ 1445562 h 6858000"/>
              <a:gd name="connsiteX43" fmla="*/ 1183765 w 5362575"/>
              <a:gd name="connsiteY43" fmla="*/ 1458229 h 6858000"/>
              <a:gd name="connsiteX44" fmla="*/ 1142949 w 5362575"/>
              <a:gd name="connsiteY44" fmla="*/ 1472304 h 6858000"/>
              <a:gd name="connsiteX45" fmla="*/ 1104948 w 5362575"/>
              <a:gd name="connsiteY45" fmla="*/ 1489193 h 6858000"/>
              <a:gd name="connsiteX46" fmla="*/ 1071169 w 5362575"/>
              <a:gd name="connsiteY46" fmla="*/ 1510305 h 6858000"/>
              <a:gd name="connsiteX47" fmla="*/ 1040205 w 5362575"/>
              <a:gd name="connsiteY47" fmla="*/ 1535639 h 6858000"/>
              <a:gd name="connsiteX48" fmla="*/ 1014871 w 5362575"/>
              <a:gd name="connsiteY48" fmla="*/ 1566603 h 6858000"/>
              <a:gd name="connsiteX49" fmla="*/ 993760 w 5362575"/>
              <a:gd name="connsiteY49" fmla="*/ 1600381 h 6858000"/>
              <a:gd name="connsiteX50" fmla="*/ 976870 w 5362575"/>
              <a:gd name="connsiteY50" fmla="*/ 1638382 h 6858000"/>
              <a:gd name="connsiteX51" fmla="*/ 962796 w 5362575"/>
              <a:gd name="connsiteY51" fmla="*/ 1679198 h 6858000"/>
              <a:gd name="connsiteX52" fmla="*/ 950129 w 5362575"/>
              <a:gd name="connsiteY52" fmla="*/ 1720014 h 6858000"/>
              <a:gd name="connsiteX53" fmla="*/ 938869 w 5362575"/>
              <a:gd name="connsiteY53" fmla="*/ 1763645 h 6858000"/>
              <a:gd name="connsiteX54" fmla="*/ 927610 w 5362575"/>
              <a:gd name="connsiteY54" fmla="*/ 1805868 h 6858000"/>
              <a:gd name="connsiteX55" fmla="*/ 914943 w 5362575"/>
              <a:gd name="connsiteY55" fmla="*/ 1848092 h 6858000"/>
              <a:gd name="connsiteX56" fmla="*/ 900868 w 5362575"/>
              <a:gd name="connsiteY56" fmla="*/ 1888908 h 6858000"/>
              <a:gd name="connsiteX57" fmla="*/ 883979 w 5362575"/>
              <a:gd name="connsiteY57" fmla="*/ 1926909 h 6858000"/>
              <a:gd name="connsiteX58" fmla="*/ 864275 w 5362575"/>
              <a:gd name="connsiteY58" fmla="*/ 1962095 h 6858000"/>
              <a:gd name="connsiteX59" fmla="*/ 838941 w 5362575"/>
              <a:gd name="connsiteY59" fmla="*/ 1993059 h 6858000"/>
              <a:gd name="connsiteX60" fmla="*/ 810792 w 5362575"/>
              <a:gd name="connsiteY60" fmla="*/ 2025430 h 6858000"/>
              <a:gd name="connsiteX61" fmla="*/ 778420 w 5362575"/>
              <a:gd name="connsiteY61" fmla="*/ 2053579 h 6858000"/>
              <a:gd name="connsiteX62" fmla="*/ 743234 w 5362575"/>
              <a:gd name="connsiteY62" fmla="*/ 2080320 h 6858000"/>
              <a:gd name="connsiteX63" fmla="*/ 708048 w 5362575"/>
              <a:gd name="connsiteY63" fmla="*/ 2107062 h 6858000"/>
              <a:gd name="connsiteX64" fmla="*/ 672862 w 5362575"/>
              <a:gd name="connsiteY64" fmla="*/ 2133803 h 6858000"/>
              <a:gd name="connsiteX65" fmla="*/ 639083 w 5362575"/>
              <a:gd name="connsiteY65" fmla="*/ 2160545 h 6858000"/>
              <a:gd name="connsiteX66" fmla="*/ 606712 w 5362575"/>
              <a:gd name="connsiteY66" fmla="*/ 2190101 h 6858000"/>
              <a:gd name="connsiteX67" fmla="*/ 578563 w 5362575"/>
              <a:gd name="connsiteY67" fmla="*/ 2219658 h 6858000"/>
              <a:gd name="connsiteX68" fmla="*/ 554637 w 5362575"/>
              <a:gd name="connsiteY68" fmla="*/ 2253436 h 6858000"/>
              <a:gd name="connsiteX69" fmla="*/ 536340 w 5362575"/>
              <a:gd name="connsiteY69" fmla="*/ 2288622 h 6858000"/>
              <a:gd name="connsiteX70" fmla="*/ 523673 w 5362575"/>
              <a:gd name="connsiteY70" fmla="*/ 2330846 h 6858000"/>
              <a:gd name="connsiteX71" fmla="*/ 518043 w 5362575"/>
              <a:gd name="connsiteY71" fmla="*/ 2374477 h 6858000"/>
              <a:gd name="connsiteX72" fmla="*/ 516635 w 5362575"/>
              <a:gd name="connsiteY72" fmla="*/ 2419515 h 6858000"/>
              <a:gd name="connsiteX73" fmla="*/ 520858 w 5362575"/>
              <a:gd name="connsiteY73" fmla="*/ 2467368 h 6858000"/>
              <a:gd name="connsiteX74" fmla="*/ 526488 w 5362575"/>
              <a:gd name="connsiteY74" fmla="*/ 2515221 h 6858000"/>
              <a:gd name="connsiteX75" fmla="*/ 533525 w 5362575"/>
              <a:gd name="connsiteY75" fmla="*/ 2563074 h 6858000"/>
              <a:gd name="connsiteX76" fmla="*/ 539155 w 5362575"/>
              <a:gd name="connsiteY76" fmla="*/ 2610927 h 6858000"/>
              <a:gd name="connsiteX77" fmla="*/ 541970 w 5362575"/>
              <a:gd name="connsiteY77" fmla="*/ 2658781 h 6858000"/>
              <a:gd name="connsiteX78" fmla="*/ 541970 w 5362575"/>
              <a:gd name="connsiteY78" fmla="*/ 2705226 h 6858000"/>
              <a:gd name="connsiteX79" fmla="*/ 536340 w 5362575"/>
              <a:gd name="connsiteY79" fmla="*/ 2748857 h 6858000"/>
              <a:gd name="connsiteX80" fmla="*/ 525080 w 5362575"/>
              <a:gd name="connsiteY80" fmla="*/ 2792488 h 6858000"/>
              <a:gd name="connsiteX81" fmla="*/ 508191 w 5362575"/>
              <a:gd name="connsiteY81" fmla="*/ 2833304 h 6858000"/>
              <a:gd name="connsiteX82" fmla="*/ 487079 w 5362575"/>
              <a:gd name="connsiteY82" fmla="*/ 2875527 h 6858000"/>
              <a:gd name="connsiteX83" fmla="*/ 463153 w 5362575"/>
              <a:gd name="connsiteY83" fmla="*/ 2917751 h 6858000"/>
              <a:gd name="connsiteX84" fmla="*/ 437819 w 5362575"/>
              <a:gd name="connsiteY84" fmla="*/ 2959974 h 6858000"/>
              <a:gd name="connsiteX85" fmla="*/ 413892 w 5362575"/>
              <a:gd name="connsiteY85" fmla="*/ 3000790 h 6858000"/>
              <a:gd name="connsiteX86" fmla="*/ 392780 w 5362575"/>
              <a:gd name="connsiteY86" fmla="*/ 3044421 h 6858000"/>
              <a:gd name="connsiteX87" fmla="*/ 375891 w 5362575"/>
              <a:gd name="connsiteY87" fmla="*/ 3086644 h 6858000"/>
              <a:gd name="connsiteX88" fmla="*/ 364631 w 5362575"/>
              <a:gd name="connsiteY88" fmla="*/ 3130275 h 6858000"/>
              <a:gd name="connsiteX89" fmla="*/ 360409 w 5362575"/>
              <a:gd name="connsiteY89" fmla="*/ 3175313 h 6858000"/>
              <a:gd name="connsiteX90" fmla="*/ 364631 w 5362575"/>
              <a:gd name="connsiteY90" fmla="*/ 3220351 h 6858000"/>
              <a:gd name="connsiteX91" fmla="*/ 375891 w 5362575"/>
              <a:gd name="connsiteY91" fmla="*/ 3263982 h 6858000"/>
              <a:gd name="connsiteX92" fmla="*/ 392780 w 5362575"/>
              <a:gd name="connsiteY92" fmla="*/ 3306206 h 6858000"/>
              <a:gd name="connsiteX93" fmla="*/ 413892 w 5362575"/>
              <a:gd name="connsiteY93" fmla="*/ 3349836 h 6858000"/>
              <a:gd name="connsiteX94" fmla="*/ 437819 w 5362575"/>
              <a:gd name="connsiteY94" fmla="*/ 3390652 h 6858000"/>
              <a:gd name="connsiteX95" fmla="*/ 463153 w 5362575"/>
              <a:gd name="connsiteY95" fmla="*/ 3432876 h 6858000"/>
              <a:gd name="connsiteX96" fmla="*/ 487079 w 5362575"/>
              <a:gd name="connsiteY96" fmla="*/ 3475099 h 6858000"/>
              <a:gd name="connsiteX97" fmla="*/ 508191 w 5362575"/>
              <a:gd name="connsiteY97" fmla="*/ 3517322 h 6858000"/>
              <a:gd name="connsiteX98" fmla="*/ 525080 w 5362575"/>
              <a:gd name="connsiteY98" fmla="*/ 3558138 h 6858000"/>
              <a:gd name="connsiteX99" fmla="*/ 536340 w 5362575"/>
              <a:gd name="connsiteY99" fmla="*/ 3601769 h 6858000"/>
              <a:gd name="connsiteX100" fmla="*/ 541970 w 5362575"/>
              <a:gd name="connsiteY100" fmla="*/ 3645400 h 6858000"/>
              <a:gd name="connsiteX101" fmla="*/ 541970 w 5362575"/>
              <a:gd name="connsiteY101" fmla="*/ 3691846 h 6858000"/>
              <a:gd name="connsiteX102" fmla="*/ 539155 w 5362575"/>
              <a:gd name="connsiteY102" fmla="*/ 3739699 h 6858000"/>
              <a:gd name="connsiteX103" fmla="*/ 533525 w 5362575"/>
              <a:gd name="connsiteY103" fmla="*/ 3787552 h 6858000"/>
              <a:gd name="connsiteX104" fmla="*/ 526488 w 5362575"/>
              <a:gd name="connsiteY104" fmla="*/ 3835405 h 6858000"/>
              <a:gd name="connsiteX105" fmla="*/ 520858 w 5362575"/>
              <a:gd name="connsiteY105" fmla="*/ 3883258 h 6858000"/>
              <a:gd name="connsiteX106" fmla="*/ 516635 w 5362575"/>
              <a:gd name="connsiteY106" fmla="*/ 3931111 h 6858000"/>
              <a:gd name="connsiteX107" fmla="*/ 518043 w 5362575"/>
              <a:gd name="connsiteY107" fmla="*/ 3976150 h 6858000"/>
              <a:gd name="connsiteX108" fmla="*/ 523673 w 5362575"/>
              <a:gd name="connsiteY108" fmla="*/ 4019781 h 6858000"/>
              <a:gd name="connsiteX109" fmla="*/ 536340 w 5362575"/>
              <a:gd name="connsiteY109" fmla="*/ 4062004 h 6858000"/>
              <a:gd name="connsiteX110" fmla="*/ 554637 w 5362575"/>
              <a:gd name="connsiteY110" fmla="*/ 4097190 h 6858000"/>
              <a:gd name="connsiteX111" fmla="*/ 578563 w 5362575"/>
              <a:gd name="connsiteY111" fmla="*/ 4130969 h 6858000"/>
              <a:gd name="connsiteX112" fmla="*/ 606712 w 5362575"/>
              <a:gd name="connsiteY112" fmla="*/ 4160525 h 6858000"/>
              <a:gd name="connsiteX113" fmla="*/ 639083 w 5362575"/>
              <a:gd name="connsiteY113" fmla="*/ 4190081 h 6858000"/>
              <a:gd name="connsiteX114" fmla="*/ 672862 w 5362575"/>
              <a:gd name="connsiteY114" fmla="*/ 4216823 h 6858000"/>
              <a:gd name="connsiteX115" fmla="*/ 708048 w 5362575"/>
              <a:gd name="connsiteY115" fmla="*/ 4243564 h 6858000"/>
              <a:gd name="connsiteX116" fmla="*/ 743234 w 5362575"/>
              <a:gd name="connsiteY116" fmla="*/ 4270306 h 6858000"/>
              <a:gd name="connsiteX117" fmla="*/ 778420 w 5362575"/>
              <a:gd name="connsiteY117" fmla="*/ 4297047 h 6858000"/>
              <a:gd name="connsiteX118" fmla="*/ 810792 w 5362575"/>
              <a:gd name="connsiteY118" fmla="*/ 4325196 h 6858000"/>
              <a:gd name="connsiteX119" fmla="*/ 838941 w 5362575"/>
              <a:gd name="connsiteY119" fmla="*/ 4357567 h 6858000"/>
              <a:gd name="connsiteX120" fmla="*/ 864275 w 5362575"/>
              <a:gd name="connsiteY120" fmla="*/ 4388531 h 6858000"/>
              <a:gd name="connsiteX121" fmla="*/ 883979 w 5362575"/>
              <a:gd name="connsiteY121" fmla="*/ 4423717 h 6858000"/>
              <a:gd name="connsiteX122" fmla="*/ 900868 w 5362575"/>
              <a:gd name="connsiteY122" fmla="*/ 4461718 h 6858000"/>
              <a:gd name="connsiteX123" fmla="*/ 914943 w 5362575"/>
              <a:gd name="connsiteY123" fmla="*/ 4502534 h 6858000"/>
              <a:gd name="connsiteX124" fmla="*/ 927610 w 5362575"/>
              <a:gd name="connsiteY124" fmla="*/ 4544758 h 6858000"/>
              <a:gd name="connsiteX125" fmla="*/ 938869 w 5362575"/>
              <a:gd name="connsiteY125" fmla="*/ 4586981 h 6858000"/>
              <a:gd name="connsiteX126" fmla="*/ 950129 w 5362575"/>
              <a:gd name="connsiteY126" fmla="*/ 4630612 h 6858000"/>
              <a:gd name="connsiteX127" fmla="*/ 962796 w 5362575"/>
              <a:gd name="connsiteY127" fmla="*/ 4671428 h 6858000"/>
              <a:gd name="connsiteX128" fmla="*/ 976870 w 5362575"/>
              <a:gd name="connsiteY128" fmla="*/ 4712244 h 6858000"/>
              <a:gd name="connsiteX129" fmla="*/ 993760 w 5362575"/>
              <a:gd name="connsiteY129" fmla="*/ 4750245 h 6858000"/>
              <a:gd name="connsiteX130" fmla="*/ 1014871 w 5362575"/>
              <a:gd name="connsiteY130" fmla="*/ 4784024 h 6858000"/>
              <a:gd name="connsiteX131" fmla="*/ 1040205 w 5362575"/>
              <a:gd name="connsiteY131" fmla="*/ 4814987 h 6858000"/>
              <a:gd name="connsiteX132" fmla="*/ 1071169 w 5362575"/>
              <a:gd name="connsiteY132" fmla="*/ 4840321 h 6858000"/>
              <a:gd name="connsiteX133" fmla="*/ 1104948 w 5362575"/>
              <a:gd name="connsiteY133" fmla="*/ 4861433 h 6858000"/>
              <a:gd name="connsiteX134" fmla="*/ 1142949 w 5362575"/>
              <a:gd name="connsiteY134" fmla="*/ 4878322 h 6858000"/>
              <a:gd name="connsiteX135" fmla="*/ 1183765 w 5362575"/>
              <a:gd name="connsiteY135" fmla="*/ 4892397 h 6858000"/>
              <a:gd name="connsiteX136" fmla="*/ 1224581 w 5362575"/>
              <a:gd name="connsiteY136" fmla="*/ 4905064 h 6858000"/>
              <a:gd name="connsiteX137" fmla="*/ 1268212 w 5362575"/>
              <a:gd name="connsiteY137" fmla="*/ 4916323 h 6858000"/>
              <a:gd name="connsiteX138" fmla="*/ 1310435 w 5362575"/>
              <a:gd name="connsiteY138" fmla="*/ 4927583 h 6858000"/>
              <a:gd name="connsiteX139" fmla="*/ 1352658 w 5362575"/>
              <a:gd name="connsiteY139" fmla="*/ 4940250 h 6858000"/>
              <a:gd name="connsiteX140" fmla="*/ 1393474 w 5362575"/>
              <a:gd name="connsiteY140" fmla="*/ 4954324 h 6858000"/>
              <a:gd name="connsiteX141" fmla="*/ 1431475 w 5362575"/>
              <a:gd name="connsiteY141" fmla="*/ 4971214 h 6858000"/>
              <a:gd name="connsiteX142" fmla="*/ 1466661 w 5362575"/>
              <a:gd name="connsiteY142" fmla="*/ 4990918 h 6858000"/>
              <a:gd name="connsiteX143" fmla="*/ 1497625 w 5362575"/>
              <a:gd name="connsiteY143" fmla="*/ 5016252 h 6858000"/>
              <a:gd name="connsiteX144" fmla="*/ 1529996 w 5362575"/>
              <a:gd name="connsiteY144" fmla="*/ 5044401 h 6858000"/>
              <a:gd name="connsiteX145" fmla="*/ 1558145 w 5362575"/>
              <a:gd name="connsiteY145" fmla="*/ 5076772 h 6858000"/>
              <a:gd name="connsiteX146" fmla="*/ 1584887 w 5362575"/>
              <a:gd name="connsiteY146" fmla="*/ 5110551 h 6858000"/>
              <a:gd name="connsiteX147" fmla="*/ 1611628 w 5362575"/>
              <a:gd name="connsiteY147" fmla="*/ 5145737 h 6858000"/>
              <a:gd name="connsiteX148" fmla="*/ 1638370 w 5362575"/>
              <a:gd name="connsiteY148" fmla="*/ 5180923 h 6858000"/>
              <a:gd name="connsiteX149" fmla="*/ 1665111 w 5362575"/>
              <a:gd name="connsiteY149" fmla="*/ 5214702 h 6858000"/>
              <a:gd name="connsiteX150" fmla="*/ 1694668 w 5362575"/>
              <a:gd name="connsiteY150" fmla="*/ 5247073 h 6858000"/>
              <a:gd name="connsiteX151" fmla="*/ 1724224 w 5362575"/>
              <a:gd name="connsiteY151" fmla="*/ 5275222 h 6858000"/>
              <a:gd name="connsiteX152" fmla="*/ 1758003 w 5362575"/>
              <a:gd name="connsiteY152" fmla="*/ 5299149 h 6858000"/>
              <a:gd name="connsiteX153" fmla="*/ 1793189 w 5362575"/>
              <a:gd name="connsiteY153" fmla="*/ 5317446 h 6858000"/>
              <a:gd name="connsiteX154" fmla="*/ 1835412 w 5362575"/>
              <a:gd name="connsiteY154" fmla="*/ 5330113 h 6858000"/>
              <a:gd name="connsiteX155" fmla="*/ 1879043 w 5362575"/>
              <a:gd name="connsiteY155" fmla="*/ 5335742 h 6858000"/>
              <a:gd name="connsiteX156" fmla="*/ 1924081 w 5362575"/>
              <a:gd name="connsiteY156" fmla="*/ 5337150 h 6858000"/>
              <a:gd name="connsiteX157" fmla="*/ 1971934 w 5362575"/>
              <a:gd name="connsiteY157" fmla="*/ 5332927 h 6858000"/>
              <a:gd name="connsiteX158" fmla="*/ 2019788 w 5362575"/>
              <a:gd name="connsiteY158" fmla="*/ 5327298 h 6858000"/>
              <a:gd name="connsiteX159" fmla="*/ 2067641 w 5362575"/>
              <a:gd name="connsiteY159" fmla="*/ 5320260 h 6858000"/>
              <a:gd name="connsiteX160" fmla="*/ 2115494 w 5362575"/>
              <a:gd name="connsiteY160" fmla="*/ 5314631 h 6858000"/>
              <a:gd name="connsiteX161" fmla="*/ 2163347 w 5362575"/>
              <a:gd name="connsiteY161" fmla="*/ 5311816 h 6858000"/>
              <a:gd name="connsiteX162" fmla="*/ 2209793 w 5362575"/>
              <a:gd name="connsiteY162" fmla="*/ 5311816 h 6858000"/>
              <a:gd name="connsiteX163" fmla="*/ 2253424 w 5362575"/>
              <a:gd name="connsiteY163" fmla="*/ 5317446 h 6858000"/>
              <a:gd name="connsiteX164" fmla="*/ 2297055 w 5362575"/>
              <a:gd name="connsiteY164" fmla="*/ 5328705 h 6858000"/>
              <a:gd name="connsiteX165" fmla="*/ 2339278 w 5362575"/>
              <a:gd name="connsiteY165" fmla="*/ 5345594 h 6858000"/>
              <a:gd name="connsiteX166" fmla="*/ 2381501 w 5362575"/>
              <a:gd name="connsiteY166" fmla="*/ 5368114 h 6858000"/>
              <a:gd name="connsiteX167" fmla="*/ 2423725 w 5362575"/>
              <a:gd name="connsiteY167" fmla="*/ 5390633 h 6858000"/>
              <a:gd name="connsiteX168" fmla="*/ 2465948 w 5362575"/>
              <a:gd name="connsiteY168" fmla="*/ 5415967 h 6858000"/>
              <a:gd name="connsiteX169" fmla="*/ 2506764 w 5362575"/>
              <a:gd name="connsiteY169" fmla="*/ 5439893 h 6858000"/>
              <a:gd name="connsiteX170" fmla="*/ 2550395 w 5362575"/>
              <a:gd name="connsiteY170" fmla="*/ 5461005 h 6858000"/>
              <a:gd name="connsiteX171" fmla="*/ 2592618 w 5362575"/>
              <a:gd name="connsiteY171" fmla="*/ 5477894 h 6858000"/>
              <a:gd name="connsiteX172" fmla="*/ 2636249 w 5362575"/>
              <a:gd name="connsiteY172" fmla="*/ 5489154 h 6858000"/>
              <a:gd name="connsiteX173" fmla="*/ 2681287 w 5362575"/>
              <a:gd name="connsiteY173" fmla="*/ 5493376 h 6858000"/>
              <a:gd name="connsiteX174" fmla="*/ 2726325 w 5362575"/>
              <a:gd name="connsiteY174" fmla="*/ 5489154 h 6858000"/>
              <a:gd name="connsiteX175" fmla="*/ 2769956 w 5362575"/>
              <a:gd name="connsiteY175" fmla="*/ 5477894 h 6858000"/>
              <a:gd name="connsiteX176" fmla="*/ 2812180 w 5362575"/>
              <a:gd name="connsiteY176" fmla="*/ 5461005 h 6858000"/>
              <a:gd name="connsiteX177" fmla="*/ 2855810 w 5362575"/>
              <a:gd name="connsiteY177" fmla="*/ 5439893 h 6858000"/>
              <a:gd name="connsiteX178" fmla="*/ 2896626 w 5362575"/>
              <a:gd name="connsiteY178" fmla="*/ 5415967 h 6858000"/>
              <a:gd name="connsiteX179" fmla="*/ 2938850 w 5362575"/>
              <a:gd name="connsiteY179" fmla="*/ 5390633 h 6858000"/>
              <a:gd name="connsiteX180" fmla="*/ 2981073 w 5362575"/>
              <a:gd name="connsiteY180" fmla="*/ 5368114 h 6858000"/>
              <a:gd name="connsiteX181" fmla="*/ 3023296 w 5362575"/>
              <a:gd name="connsiteY181" fmla="*/ 5345594 h 6858000"/>
              <a:gd name="connsiteX182" fmla="*/ 3064112 w 5362575"/>
              <a:gd name="connsiteY182" fmla="*/ 5328705 h 6858000"/>
              <a:gd name="connsiteX183" fmla="*/ 3109151 w 5362575"/>
              <a:gd name="connsiteY183" fmla="*/ 5317446 h 6858000"/>
              <a:gd name="connsiteX184" fmla="*/ 3152781 w 5362575"/>
              <a:gd name="connsiteY184" fmla="*/ 5311816 h 6858000"/>
              <a:gd name="connsiteX185" fmla="*/ 3199227 w 5362575"/>
              <a:gd name="connsiteY185" fmla="*/ 5311816 h 6858000"/>
              <a:gd name="connsiteX186" fmla="*/ 3247080 w 5362575"/>
              <a:gd name="connsiteY186" fmla="*/ 5314631 h 6858000"/>
              <a:gd name="connsiteX187" fmla="*/ 3294933 w 5362575"/>
              <a:gd name="connsiteY187" fmla="*/ 5320260 h 6858000"/>
              <a:gd name="connsiteX188" fmla="*/ 3342787 w 5362575"/>
              <a:gd name="connsiteY188" fmla="*/ 5327298 h 6858000"/>
              <a:gd name="connsiteX189" fmla="*/ 3390640 w 5362575"/>
              <a:gd name="connsiteY189" fmla="*/ 5332927 h 6858000"/>
              <a:gd name="connsiteX190" fmla="*/ 3438493 w 5362575"/>
              <a:gd name="connsiteY190" fmla="*/ 5337150 h 6858000"/>
              <a:gd name="connsiteX191" fmla="*/ 3483531 w 5362575"/>
              <a:gd name="connsiteY191" fmla="*/ 5335742 h 6858000"/>
              <a:gd name="connsiteX192" fmla="*/ 3527162 w 5362575"/>
              <a:gd name="connsiteY192" fmla="*/ 5330113 h 6858000"/>
              <a:gd name="connsiteX193" fmla="*/ 3569385 w 5362575"/>
              <a:gd name="connsiteY193" fmla="*/ 5317446 h 6858000"/>
              <a:gd name="connsiteX194" fmla="*/ 3604572 w 5362575"/>
              <a:gd name="connsiteY194" fmla="*/ 5299149 h 6858000"/>
              <a:gd name="connsiteX195" fmla="*/ 3638350 w 5362575"/>
              <a:gd name="connsiteY195" fmla="*/ 5275222 h 6858000"/>
              <a:gd name="connsiteX196" fmla="*/ 3667907 w 5362575"/>
              <a:gd name="connsiteY196" fmla="*/ 5247073 h 6858000"/>
              <a:gd name="connsiteX197" fmla="*/ 3697463 w 5362575"/>
              <a:gd name="connsiteY197" fmla="*/ 5214702 h 6858000"/>
              <a:gd name="connsiteX198" fmla="*/ 3724204 w 5362575"/>
              <a:gd name="connsiteY198" fmla="*/ 5180923 h 6858000"/>
              <a:gd name="connsiteX199" fmla="*/ 3750946 w 5362575"/>
              <a:gd name="connsiteY199" fmla="*/ 5145737 h 6858000"/>
              <a:gd name="connsiteX200" fmla="*/ 3777687 w 5362575"/>
              <a:gd name="connsiteY200" fmla="*/ 5110551 h 6858000"/>
              <a:gd name="connsiteX201" fmla="*/ 3804429 w 5362575"/>
              <a:gd name="connsiteY201" fmla="*/ 5076772 h 6858000"/>
              <a:gd name="connsiteX202" fmla="*/ 3832578 w 5362575"/>
              <a:gd name="connsiteY202" fmla="*/ 5044401 h 6858000"/>
              <a:gd name="connsiteX203" fmla="*/ 3864949 w 5362575"/>
              <a:gd name="connsiteY203" fmla="*/ 5016252 h 6858000"/>
              <a:gd name="connsiteX204" fmla="*/ 3895913 w 5362575"/>
              <a:gd name="connsiteY204" fmla="*/ 4990918 h 6858000"/>
              <a:gd name="connsiteX205" fmla="*/ 3931099 w 5362575"/>
              <a:gd name="connsiteY205" fmla="*/ 4971214 h 6858000"/>
              <a:gd name="connsiteX206" fmla="*/ 3969100 w 5362575"/>
              <a:gd name="connsiteY206" fmla="*/ 4954324 h 6858000"/>
              <a:gd name="connsiteX207" fmla="*/ 4009916 w 5362575"/>
              <a:gd name="connsiteY207" fmla="*/ 4940250 h 6858000"/>
              <a:gd name="connsiteX208" fmla="*/ 4052139 w 5362575"/>
              <a:gd name="connsiteY208" fmla="*/ 4927583 h 6858000"/>
              <a:gd name="connsiteX209" fmla="*/ 4094363 w 5362575"/>
              <a:gd name="connsiteY209" fmla="*/ 4916323 h 6858000"/>
              <a:gd name="connsiteX210" fmla="*/ 4137993 w 5362575"/>
              <a:gd name="connsiteY210" fmla="*/ 4905064 h 6858000"/>
              <a:gd name="connsiteX211" fmla="*/ 4178809 w 5362575"/>
              <a:gd name="connsiteY211" fmla="*/ 4892397 h 6858000"/>
              <a:gd name="connsiteX212" fmla="*/ 4219625 w 5362575"/>
              <a:gd name="connsiteY212" fmla="*/ 4878322 h 6858000"/>
              <a:gd name="connsiteX213" fmla="*/ 4257626 w 5362575"/>
              <a:gd name="connsiteY213" fmla="*/ 4861433 h 6858000"/>
              <a:gd name="connsiteX214" fmla="*/ 4291405 w 5362575"/>
              <a:gd name="connsiteY214" fmla="*/ 4840321 h 6858000"/>
              <a:gd name="connsiteX215" fmla="*/ 4322369 w 5362575"/>
              <a:gd name="connsiteY215" fmla="*/ 4814987 h 6858000"/>
              <a:gd name="connsiteX216" fmla="*/ 4347703 w 5362575"/>
              <a:gd name="connsiteY216" fmla="*/ 4784024 h 6858000"/>
              <a:gd name="connsiteX217" fmla="*/ 4368815 w 5362575"/>
              <a:gd name="connsiteY217" fmla="*/ 4750245 h 6858000"/>
              <a:gd name="connsiteX218" fmla="*/ 4385704 w 5362575"/>
              <a:gd name="connsiteY218" fmla="*/ 4712244 h 6858000"/>
              <a:gd name="connsiteX219" fmla="*/ 4399778 w 5362575"/>
              <a:gd name="connsiteY219" fmla="*/ 4671428 h 6858000"/>
              <a:gd name="connsiteX220" fmla="*/ 4412445 w 5362575"/>
              <a:gd name="connsiteY220" fmla="*/ 4630612 h 6858000"/>
              <a:gd name="connsiteX221" fmla="*/ 4423705 w 5362575"/>
              <a:gd name="connsiteY221" fmla="*/ 4586981 h 6858000"/>
              <a:gd name="connsiteX222" fmla="*/ 4434964 w 5362575"/>
              <a:gd name="connsiteY222" fmla="*/ 4544758 h 6858000"/>
              <a:gd name="connsiteX223" fmla="*/ 4447632 w 5362575"/>
              <a:gd name="connsiteY223" fmla="*/ 4502534 h 6858000"/>
              <a:gd name="connsiteX224" fmla="*/ 4461706 w 5362575"/>
              <a:gd name="connsiteY224" fmla="*/ 4461718 h 6858000"/>
              <a:gd name="connsiteX225" fmla="*/ 4478595 w 5362575"/>
              <a:gd name="connsiteY225" fmla="*/ 4423717 h 6858000"/>
              <a:gd name="connsiteX226" fmla="*/ 4498300 w 5362575"/>
              <a:gd name="connsiteY226" fmla="*/ 4388531 h 6858000"/>
              <a:gd name="connsiteX227" fmla="*/ 4523634 w 5362575"/>
              <a:gd name="connsiteY227" fmla="*/ 4357567 h 6858000"/>
              <a:gd name="connsiteX228" fmla="*/ 4551782 w 5362575"/>
              <a:gd name="connsiteY228" fmla="*/ 4325196 h 6858000"/>
              <a:gd name="connsiteX229" fmla="*/ 4584154 w 5362575"/>
              <a:gd name="connsiteY229" fmla="*/ 4297047 h 6858000"/>
              <a:gd name="connsiteX230" fmla="*/ 4617933 w 5362575"/>
              <a:gd name="connsiteY230" fmla="*/ 4270306 h 6858000"/>
              <a:gd name="connsiteX231" fmla="*/ 4654526 w 5362575"/>
              <a:gd name="connsiteY231" fmla="*/ 4243564 h 6858000"/>
              <a:gd name="connsiteX232" fmla="*/ 4689712 w 5362575"/>
              <a:gd name="connsiteY232" fmla="*/ 4216823 h 6858000"/>
              <a:gd name="connsiteX233" fmla="*/ 4723491 w 5362575"/>
              <a:gd name="connsiteY233" fmla="*/ 4190081 h 6858000"/>
              <a:gd name="connsiteX234" fmla="*/ 4755862 w 5362575"/>
              <a:gd name="connsiteY234" fmla="*/ 4160525 h 6858000"/>
              <a:gd name="connsiteX235" fmla="*/ 4784011 w 5362575"/>
              <a:gd name="connsiteY235" fmla="*/ 4130969 h 6858000"/>
              <a:gd name="connsiteX236" fmla="*/ 4807938 w 5362575"/>
              <a:gd name="connsiteY236" fmla="*/ 4097190 h 6858000"/>
              <a:gd name="connsiteX237" fmla="*/ 4826235 w 5362575"/>
              <a:gd name="connsiteY237" fmla="*/ 4062004 h 6858000"/>
              <a:gd name="connsiteX238" fmla="*/ 4838902 w 5362575"/>
              <a:gd name="connsiteY238" fmla="*/ 4019781 h 6858000"/>
              <a:gd name="connsiteX239" fmla="*/ 4844531 w 5362575"/>
              <a:gd name="connsiteY239" fmla="*/ 3976150 h 6858000"/>
              <a:gd name="connsiteX240" fmla="*/ 4845939 w 5362575"/>
              <a:gd name="connsiteY240" fmla="*/ 3931111 h 6858000"/>
              <a:gd name="connsiteX241" fmla="*/ 4841716 w 5362575"/>
              <a:gd name="connsiteY241" fmla="*/ 3883258 h 6858000"/>
              <a:gd name="connsiteX242" fmla="*/ 4836087 w 5362575"/>
              <a:gd name="connsiteY242" fmla="*/ 3835405 h 6858000"/>
              <a:gd name="connsiteX243" fmla="*/ 4829049 w 5362575"/>
              <a:gd name="connsiteY243" fmla="*/ 3787552 h 6858000"/>
              <a:gd name="connsiteX244" fmla="*/ 4823420 w 5362575"/>
              <a:gd name="connsiteY244" fmla="*/ 3739699 h 6858000"/>
              <a:gd name="connsiteX245" fmla="*/ 4820605 w 5362575"/>
              <a:gd name="connsiteY245" fmla="*/ 3691846 h 6858000"/>
              <a:gd name="connsiteX246" fmla="*/ 4820605 w 5362575"/>
              <a:gd name="connsiteY246" fmla="*/ 3645400 h 6858000"/>
              <a:gd name="connsiteX247" fmla="*/ 4826235 w 5362575"/>
              <a:gd name="connsiteY247" fmla="*/ 3601769 h 6858000"/>
              <a:gd name="connsiteX248" fmla="*/ 4837494 w 5362575"/>
              <a:gd name="connsiteY248" fmla="*/ 3558138 h 6858000"/>
              <a:gd name="connsiteX249" fmla="*/ 4854383 w 5362575"/>
              <a:gd name="connsiteY249" fmla="*/ 3517322 h 6858000"/>
              <a:gd name="connsiteX250" fmla="*/ 4876903 w 5362575"/>
              <a:gd name="connsiteY250" fmla="*/ 3475099 h 6858000"/>
              <a:gd name="connsiteX251" fmla="*/ 4899422 w 5362575"/>
              <a:gd name="connsiteY251" fmla="*/ 3432876 h 6858000"/>
              <a:gd name="connsiteX252" fmla="*/ 4924756 w 5362575"/>
              <a:gd name="connsiteY252" fmla="*/ 3390652 h 6858000"/>
              <a:gd name="connsiteX253" fmla="*/ 4948682 w 5362575"/>
              <a:gd name="connsiteY253" fmla="*/ 3349836 h 6858000"/>
              <a:gd name="connsiteX254" fmla="*/ 4969794 w 5362575"/>
              <a:gd name="connsiteY254" fmla="*/ 3306206 h 6858000"/>
              <a:gd name="connsiteX255" fmla="*/ 4986683 w 5362575"/>
              <a:gd name="connsiteY255" fmla="*/ 3263982 h 6858000"/>
              <a:gd name="connsiteX256" fmla="*/ 4997943 w 5362575"/>
              <a:gd name="connsiteY256" fmla="*/ 3220351 h 6858000"/>
              <a:gd name="connsiteX257" fmla="*/ 5002165 w 5362575"/>
              <a:gd name="connsiteY257" fmla="*/ 3175313 h 6858000"/>
              <a:gd name="connsiteX258" fmla="*/ 4997943 w 5362575"/>
              <a:gd name="connsiteY258" fmla="*/ 3130275 h 6858000"/>
              <a:gd name="connsiteX259" fmla="*/ 4986683 w 5362575"/>
              <a:gd name="connsiteY259" fmla="*/ 3086644 h 6858000"/>
              <a:gd name="connsiteX260" fmla="*/ 4969794 w 5362575"/>
              <a:gd name="connsiteY260" fmla="*/ 3044421 h 6858000"/>
              <a:gd name="connsiteX261" fmla="*/ 4948682 w 5362575"/>
              <a:gd name="connsiteY261" fmla="*/ 3000790 h 6858000"/>
              <a:gd name="connsiteX262" fmla="*/ 4924756 w 5362575"/>
              <a:gd name="connsiteY262" fmla="*/ 2959974 h 6858000"/>
              <a:gd name="connsiteX263" fmla="*/ 4899422 w 5362575"/>
              <a:gd name="connsiteY263" fmla="*/ 2917751 h 6858000"/>
              <a:gd name="connsiteX264" fmla="*/ 4876903 w 5362575"/>
              <a:gd name="connsiteY264" fmla="*/ 2875527 h 6858000"/>
              <a:gd name="connsiteX265" fmla="*/ 4854383 w 5362575"/>
              <a:gd name="connsiteY265" fmla="*/ 2833304 h 6858000"/>
              <a:gd name="connsiteX266" fmla="*/ 4837494 w 5362575"/>
              <a:gd name="connsiteY266" fmla="*/ 2792488 h 6858000"/>
              <a:gd name="connsiteX267" fmla="*/ 4826235 w 5362575"/>
              <a:gd name="connsiteY267" fmla="*/ 2748857 h 6858000"/>
              <a:gd name="connsiteX268" fmla="*/ 4820605 w 5362575"/>
              <a:gd name="connsiteY268" fmla="*/ 2705226 h 6858000"/>
              <a:gd name="connsiteX269" fmla="*/ 4820605 w 5362575"/>
              <a:gd name="connsiteY269" fmla="*/ 2658781 h 6858000"/>
              <a:gd name="connsiteX270" fmla="*/ 4823420 w 5362575"/>
              <a:gd name="connsiteY270" fmla="*/ 2610927 h 6858000"/>
              <a:gd name="connsiteX271" fmla="*/ 4829049 w 5362575"/>
              <a:gd name="connsiteY271" fmla="*/ 2563074 h 6858000"/>
              <a:gd name="connsiteX272" fmla="*/ 4836087 w 5362575"/>
              <a:gd name="connsiteY272" fmla="*/ 2515221 h 6858000"/>
              <a:gd name="connsiteX273" fmla="*/ 4841716 w 5362575"/>
              <a:gd name="connsiteY273" fmla="*/ 2467368 h 6858000"/>
              <a:gd name="connsiteX274" fmla="*/ 4845939 w 5362575"/>
              <a:gd name="connsiteY274" fmla="*/ 2419515 h 6858000"/>
              <a:gd name="connsiteX275" fmla="*/ 4844531 w 5362575"/>
              <a:gd name="connsiteY275" fmla="*/ 2374477 h 6858000"/>
              <a:gd name="connsiteX276" fmla="*/ 4838902 w 5362575"/>
              <a:gd name="connsiteY276" fmla="*/ 2330846 h 6858000"/>
              <a:gd name="connsiteX277" fmla="*/ 4826235 w 5362575"/>
              <a:gd name="connsiteY277" fmla="*/ 2288622 h 6858000"/>
              <a:gd name="connsiteX278" fmla="*/ 4807938 w 5362575"/>
              <a:gd name="connsiteY278" fmla="*/ 2253436 h 6858000"/>
              <a:gd name="connsiteX279" fmla="*/ 4784011 w 5362575"/>
              <a:gd name="connsiteY279" fmla="*/ 2219658 h 6858000"/>
              <a:gd name="connsiteX280" fmla="*/ 4755862 w 5362575"/>
              <a:gd name="connsiteY280" fmla="*/ 2190101 h 6858000"/>
              <a:gd name="connsiteX281" fmla="*/ 4723491 w 5362575"/>
              <a:gd name="connsiteY281" fmla="*/ 2160545 h 6858000"/>
              <a:gd name="connsiteX282" fmla="*/ 4689712 w 5362575"/>
              <a:gd name="connsiteY282" fmla="*/ 2133803 h 6858000"/>
              <a:gd name="connsiteX283" fmla="*/ 4654526 w 5362575"/>
              <a:gd name="connsiteY283" fmla="*/ 2107062 h 6858000"/>
              <a:gd name="connsiteX284" fmla="*/ 4617933 w 5362575"/>
              <a:gd name="connsiteY284" fmla="*/ 2080320 h 6858000"/>
              <a:gd name="connsiteX285" fmla="*/ 4584154 w 5362575"/>
              <a:gd name="connsiteY285" fmla="*/ 2053579 h 6858000"/>
              <a:gd name="connsiteX286" fmla="*/ 4551782 w 5362575"/>
              <a:gd name="connsiteY286" fmla="*/ 2025430 h 6858000"/>
              <a:gd name="connsiteX287" fmla="*/ 4523634 w 5362575"/>
              <a:gd name="connsiteY287" fmla="*/ 1993059 h 6858000"/>
              <a:gd name="connsiteX288" fmla="*/ 4498300 w 5362575"/>
              <a:gd name="connsiteY288" fmla="*/ 1962095 h 6858000"/>
              <a:gd name="connsiteX289" fmla="*/ 4478595 w 5362575"/>
              <a:gd name="connsiteY289" fmla="*/ 1926909 h 6858000"/>
              <a:gd name="connsiteX290" fmla="*/ 4461706 w 5362575"/>
              <a:gd name="connsiteY290" fmla="*/ 1888908 h 6858000"/>
              <a:gd name="connsiteX291" fmla="*/ 4447632 w 5362575"/>
              <a:gd name="connsiteY291" fmla="*/ 1848092 h 6858000"/>
              <a:gd name="connsiteX292" fmla="*/ 4434964 w 5362575"/>
              <a:gd name="connsiteY292" fmla="*/ 1805868 h 6858000"/>
              <a:gd name="connsiteX293" fmla="*/ 4423705 w 5362575"/>
              <a:gd name="connsiteY293" fmla="*/ 1763645 h 6858000"/>
              <a:gd name="connsiteX294" fmla="*/ 4412445 w 5362575"/>
              <a:gd name="connsiteY294" fmla="*/ 1720014 h 6858000"/>
              <a:gd name="connsiteX295" fmla="*/ 4399778 w 5362575"/>
              <a:gd name="connsiteY295" fmla="*/ 1679198 h 6858000"/>
              <a:gd name="connsiteX296" fmla="*/ 4385704 w 5362575"/>
              <a:gd name="connsiteY296" fmla="*/ 1638382 h 6858000"/>
              <a:gd name="connsiteX297" fmla="*/ 4368815 w 5362575"/>
              <a:gd name="connsiteY297" fmla="*/ 1600381 h 6858000"/>
              <a:gd name="connsiteX298" fmla="*/ 4347703 w 5362575"/>
              <a:gd name="connsiteY298" fmla="*/ 1566603 h 6858000"/>
              <a:gd name="connsiteX299" fmla="*/ 4322369 w 5362575"/>
              <a:gd name="connsiteY299" fmla="*/ 1535639 h 6858000"/>
              <a:gd name="connsiteX300" fmla="*/ 4291405 w 5362575"/>
              <a:gd name="connsiteY300" fmla="*/ 1510305 h 6858000"/>
              <a:gd name="connsiteX301" fmla="*/ 4257626 w 5362575"/>
              <a:gd name="connsiteY301" fmla="*/ 1489193 h 6858000"/>
              <a:gd name="connsiteX302" fmla="*/ 4219625 w 5362575"/>
              <a:gd name="connsiteY302" fmla="*/ 1472304 h 6858000"/>
              <a:gd name="connsiteX303" fmla="*/ 4178809 w 5362575"/>
              <a:gd name="connsiteY303" fmla="*/ 1458229 h 6858000"/>
              <a:gd name="connsiteX304" fmla="*/ 4137993 w 5362575"/>
              <a:gd name="connsiteY304" fmla="*/ 1445562 h 6858000"/>
              <a:gd name="connsiteX305" fmla="*/ 4094363 w 5362575"/>
              <a:gd name="connsiteY305" fmla="*/ 1434303 h 6858000"/>
              <a:gd name="connsiteX306" fmla="*/ 4052139 w 5362575"/>
              <a:gd name="connsiteY306" fmla="*/ 1423043 h 6858000"/>
              <a:gd name="connsiteX307" fmla="*/ 4009916 w 5362575"/>
              <a:gd name="connsiteY307" fmla="*/ 1410376 h 6858000"/>
              <a:gd name="connsiteX308" fmla="*/ 3969100 w 5362575"/>
              <a:gd name="connsiteY308" fmla="*/ 1396302 h 6858000"/>
              <a:gd name="connsiteX309" fmla="*/ 3931099 w 5362575"/>
              <a:gd name="connsiteY309" fmla="*/ 1379412 h 6858000"/>
              <a:gd name="connsiteX310" fmla="*/ 3895913 w 5362575"/>
              <a:gd name="connsiteY310" fmla="*/ 1359708 h 6858000"/>
              <a:gd name="connsiteX311" fmla="*/ 3864949 w 5362575"/>
              <a:gd name="connsiteY311" fmla="*/ 1334374 h 6858000"/>
              <a:gd name="connsiteX312" fmla="*/ 3832578 w 5362575"/>
              <a:gd name="connsiteY312" fmla="*/ 1306225 h 6858000"/>
              <a:gd name="connsiteX313" fmla="*/ 3804429 w 5362575"/>
              <a:gd name="connsiteY313" fmla="*/ 1273854 h 6858000"/>
              <a:gd name="connsiteX314" fmla="*/ 3777687 w 5362575"/>
              <a:gd name="connsiteY314" fmla="*/ 1240075 h 6858000"/>
              <a:gd name="connsiteX315" fmla="*/ 3750946 w 5362575"/>
              <a:gd name="connsiteY315" fmla="*/ 1204889 h 6858000"/>
              <a:gd name="connsiteX316" fmla="*/ 3724204 w 5362575"/>
              <a:gd name="connsiteY316" fmla="*/ 1169703 h 6858000"/>
              <a:gd name="connsiteX317" fmla="*/ 3697463 w 5362575"/>
              <a:gd name="connsiteY317" fmla="*/ 1135924 h 6858000"/>
              <a:gd name="connsiteX318" fmla="*/ 3667907 w 5362575"/>
              <a:gd name="connsiteY318" fmla="*/ 1103553 h 6858000"/>
              <a:gd name="connsiteX319" fmla="*/ 3638350 w 5362575"/>
              <a:gd name="connsiteY319" fmla="*/ 1075404 h 6858000"/>
              <a:gd name="connsiteX320" fmla="*/ 3604572 w 5362575"/>
              <a:gd name="connsiteY320" fmla="*/ 1051478 h 6858000"/>
              <a:gd name="connsiteX321" fmla="*/ 3569385 w 5362575"/>
              <a:gd name="connsiteY321" fmla="*/ 1033181 h 6858000"/>
              <a:gd name="connsiteX322" fmla="*/ 3527162 w 5362575"/>
              <a:gd name="connsiteY322" fmla="*/ 1020514 h 6858000"/>
              <a:gd name="connsiteX323" fmla="*/ 3483531 w 5362575"/>
              <a:gd name="connsiteY323" fmla="*/ 1014884 h 6858000"/>
              <a:gd name="connsiteX324" fmla="*/ 3438493 w 5362575"/>
              <a:gd name="connsiteY324" fmla="*/ 1013477 h 6858000"/>
              <a:gd name="connsiteX325" fmla="*/ 3390640 w 5362575"/>
              <a:gd name="connsiteY325" fmla="*/ 1017699 h 6858000"/>
              <a:gd name="connsiteX326" fmla="*/ 3342787 w 5362575"/>
              <a:gd name="connsiteY326" fmla="*/ 1023329 h 6858000"/>
              <a:gd name="connsiteX327" fmla="*/ 3294933 w 5362575"/>
              <a:gd name="connsiteY327" fmla="*/ 1030366 h 6858000"/>
              <a:gd name="connsiteX328" fmla="*/ 3247080 w 5362575"/>
              <a:gd name="connsiteY328" fmla="*/ 1035996 h 6858000"/>
              <a:gd name="connsiteX329" fmla="*/ 3199227 w 5362575"/>
              <a:gd name="connsiteY329" fmla="*/ 1038811 h 6858000"/>
              <a:gd name="connsiteX330" fmla="*/ 3152781 w 5362575"/>
              <a:gd name="connsiteY330" fmla="*/ 1038811 h 6858000"/>
              <a:gd name="connsiteX331" fmla="*/ 3109151 w 5362575"/>
              <a:gd name="connsiteY331" fmla="*/ 1033181 h 6858000"/>
              <a:gd name="connsiteX332" fmla="*/ 3064112 w 5362575"/>
              <a:gd name="connsiteY332" fmla="*/ 1021921 h 6858000"/>
              <a:gd name="connsiteX333" fmla="*/ 3023296 w 5362575"/>
              <a:gd name="connsiteY333" fmla="*/ 1005032 h 6858000"/>
              <a:gd name="connsiteX334" fmla="*/ 2981073 w 5362575"/>
              <a:gd name="connsiteY334" fmla="*/ 982513 h 6858000"/>
              <a:gd name="connsiteX335" fmla="*/ 2938850 w 5362575"/>
              <a:gd name="connsiteY335" fmla="*/ 959994 h 6858000"/>
              <a:gd name="connsiteX336" fmla="*/ 2896626 w 5362575"/>
              <a:gd name="connsiteY336" fmla="*/ 934660 h 6858000"/>
              <a:gd name="connsiteX337" fmla="*/ 2855810 w 5362575"/>
              <a:gd name="connsiteY337" fmla="*/ 910733 h 6858000"/>
              <a:gd name="connsiteX338" fmla="*/ 2812180 w 5362575"/>
              <a:gd name="connsiteY338" fmla="*/ 889621 h 6858000"/>
              <a:gd name="connsiteX339" fmla="*/ 2769956 w 5362575"/>
              <a:gd name="connsiteY339" fmla="*/ 872732 h 6858000"/>
              <a:gd name="connsiteX340" fmla="*/ 2726325 w 5362575"/>
              <a:gd name="connsiteY340" fmla="*/ 861472 h 6858000"/>
              <a:gd name="connsiteX341" fmla="*/ 2681287 w 5362575"/>
              <a:gd name="connsiteY341" fmla="*/ 857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5362575" h="6858000">
                <a:moveTo>
                  <a:pt x="0" y="0"/>
                </a:moveTo>
                <a:lnTo>
                  <a:pt x="5362575" y="0"/>
                </a:lnTo>
                <a:lnTo>
                  <a:pt x="5362575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681287" y="857250"/>
                </a:moveTo>
                <a:lnTo>
                  <a:pt x="2636249" y="861472"/>
                </a:lnTo>
                <a:lnTo>
                  <a:pt x="2592618" y="872732"/>
                </a:lnTo>
                <a:lnTo>
                  <a:pt x="2550395" y="889621"/>
                </a:lnTo>
                <a:lnTo>
                  <a:pt x="2506764" y="910733"/>
                </a:lnTo>
                <a:lnTo>
                  <a:pt x="2465948" y="934660"/>
                </a:lnTo>
                <a:lnTo>
                  <a:pt x="2423725" y="959994"/>
                </a:lnTo>
                <a:lnTo>
                  <a:pt x="2381501" y="982513"/>
                </a:lnTo>
                <a:lnTo>
                  <a:pt x="2339278" y="1005032"/>
                </a:lnTo>
                <a:lnTo>
                  <a:pt x="2297055" y="1021921"/>
                </a:lnTo>
                <a:lnTo>
                  <a:pt x="2253424" y="1033181"/>
                </a:lnTo>
                <a:lnTo>
                  <a:pt x="2209793" y="1038811"/>
                </a:lnTo>
                <a:lnTo>
                  <a:pt x="2163347" y="1038811"/>
                </a:lnTo>
                <a:lnTo>
                  <a:pt x="2115494" y="1035996"/>
                </a:lnTo>
                <a:lnTo>
                  <a:pt x="2067641" y="1030366"/>
                </a:lnTo>
                <a:lnTo>
                  <a:pt x="2019788" y="1023329"/>
                </a:lnTo>
                <a:lnTo>
                  <a:pt x="1971934" y="1017699"/>
                </a:lnTo>
                <a:lnTo>
                  <a:pt x="1924081" y="1013477"/>
                </a:lnTo>
                <a:lnTo>
                  <a:pt x="1879043" y="1014884"/>
                </a:lnTo>
                <a:lnTo>
                  <a:pt x="1835412" y="1020514"/>
                </a:lnTo>
                <a:lnTo>
                  <a:pt x="1793189" y="1033181"/>
                </a:lnTo>
                <a:lnTo>
                  <a:pt x="1758003" y="1051478"/>
                </a:lnTo>
                <a:lnTo>
                  <a:pt x="1724224" y="1075404"/>
                </a:lnTo>
                <a:lnTo>
                  <a:pt x="1694668" y="1103553"/>
                </a:lnTo>
                <a:lnTo>
                  <a:pt x="1665111" y="1135924"/>
                </a:lnTo>
                <a:lnTo>
                  <a:pt x="1638370" y="1169703"/>
                </a:lnTo>
                <a:lnTo>
                  <a:pt x="1611628" y="1204889"/>
                </a:lnTo>
                <a:lnTo>
                  <a:pt x="1584887" y="1240075"/>
                </a:lnTo>
                <a:lnTo>
                  <a:pt x="1558145" y="1273854"/>
                </a:lnTo>
                <a:lnTo>
                  <a:pt x="1529996" y="1306225"/>
                </a:lnTo>
                <a:lnTo>
                  <a:pt x="1497625" y="1334374"/>
                </a:lnTo>
                <a:lnTo>
                  <a:pt x="1466661" y="1359708"/>
                </a:lnTo>
                <a:lnTo>
                  <a:pt x="1431475" y="1379412"/>
                </a:lnTo>
                <a:lnTo>
                  <a:pt x="1393474" y="1396302"/>
                </a:lnTo>
                <a:lnTo>
                  <a:pt x="1352658" y="1410376"/>
                </a:lnTo>
                <a:lnTo>
                  <a:pt x="1310435" y="1423043"/>
                </a:lnTo>
                <a:lnTo>
                  <a:pt x="1268212" y="1434303"/>
                </a:lnTo>
                <a:lnTo>
                  <a:pt x="1224581" y="1445562"/>
                </a:lnTo>
                <a:lnTo>
                  <a:pt x="1183765" y="1458229"/>
                </a:lnTo>
                <a:lnTo>
                  <a:pt x="1142949" y="1472304"/>
                </a:lnTo>
                <a:lnTo>
                  <a:pt x="1104948" y="1489193"/>
                </a:lnTo>
                <a:lnTo>
                  <a:pt x="1071169" y="1510305"/>
                </a:lnTo>
                <a:lnTo>
                  <a:pt x="1040205" y="1535639"/>
                </a:lnTo>
                <a:lnTo>
                  <a:pt x="1014871" y="1566603"/>
                </a:lnTo>
                <a:lnTo>
                  <a:pt x="993760" y="1600381"/>
                </a:lnTo>
                <a:lnTo>
                  <a:pt x="976870" y="1638382"/>
                </a:lnTo>
                <a:lnTo>
                  <a:pt x="962796" y="1679198"/>
                </a:lnTo>
                <a:lnTo>
                  <a:pt x="950129" y="1720014"/>
                </a:lnTo>
                <a:lnTo>
                  <a:pt x="938869" y="1763645"/>
                </a:lnTo>
                <a:lnTo>
                  <a:pt x="927610" y="1805868"/>
                </a:lnTo>
                <a:lnTo>
                  <a:pt x="914943" y="1848092"/>
                </a:lnTo>
                <a:lnTo>
                  <a:pt x="900868" y="1888908"/>
                </a:lnTo>
                <a:lnTo>
                  <a:pt x="883979" y="1926909"/>
                </a:lnTo>
                <a:lnTo>
                  <a:pt x="864275" y="1962095"/>
                </a:lnTo>
                <a:lnTo>
                  <a:pt x="838941" y="1993059"/>
                </a:lnTo>
                <a:lnTo>
                  <a:pt x="810792" y="2025430"/>
                </a:lnTo>
                <a:lnTo>
                  <a:pt x="778420" y="2053579"/>
                </a:lnTo>
                <a:lnTo>
                  <a:pt x="743234" y="2080320"/>
                </a:lnTo>
                <a:lnTo>
                  <a:pt x="708048" y="2107062"/>
                </a:lnTo>
                <a:lnTo>
                  <a:pt x="672862" y="2133803"/>
                </a:lnTo>
                <a:lnTo>
                  <a:pt x="639083" y="2160545"/>
                </a:lnTo>
                <a:lnTo>
                  <a:pt x="606712" y="2190101"/>
                </a:lnTo>
                <a:lnTo>
                  <a:pt x="578563" y="2219658"/>
                </a:lnTo>
                <a:lnTo>
                  <a:pt x="554637" y="2253436"/>
                </a:lnTo>
                <a:lnTo>
                  <a:pt x="536340" y="2288622"/>
                </a:lnTo>
                <a:lnTo>
                  <a:pt x="523673" y="2330846"/>
                </a:lnTo>
                <a:lnTo>
                  <a:pt x="518043" y="2374477"/>
                </a:lnTo>
                <a:lnTo>
                  <a:pt x="516635" y="2419515"/>
                </a:lnTo>
                <a:lnTo>
                  <a:pt x="520858" y="2467368"/>
                </a:lnTo>
                <a:lnTo>
                  <a:pt x="526488" y="2515221"/>
                </a:lnTo>
                <a:lnTo>
                  <a:pt x="533525" y="2563074"/>
                </a:lnTo>
                <a:lnTo>
                  <a:pt x="539155" y="2610927"/>
                </a:lnTo>
                <a:lnTo>
                  <a:pt x="541970" y="2658781"/>
                </a:lnTo>
                <a:lnTo>
                  <a:pt x="541970" y="2705226"/>
                </a:lnTo>
                <a:lnTo>
                  <a:pt x="536340" y="2748857"/>
                </a:lnTo>
                <a:lnTo>
                  <a:pt x="525080" y="2792488"/>
                </a:lnTo>
                <a:lnTo>
                  <a:pt x="508191" y="2833304"/>
                </a:lnTo>
                <a:lnTo>
                  <a:pt x="487079" y="2875527"/>
                </a:lnTo>
                <a:lnTo>
                  <a:pt x="463153" y="2917751"/>
                </a:lnTo>
                <a:lnTo>
                  <a:pt x="437819" y="2959974"/>
                </a:lnTo>
                <a:lnTo>
                  <a:pt x="413892" y="3000790"/>
                </a:lnTo>
                <a:lnTo>
                  <a:pt x="392780" y="3044421"/>
                </a:lnTo>
                <a:lnTo>
                  <a:pt x="375891" y="3086644"/>
                </a:lnTo>
                <a:lnTo>
                  <a:pt x="364631" y="3130275"/>
                </a:lnTo>
                <a:lnTo>
                  <a:pt x="360409" y="3175313"/>
                </a:lnTo>
                <a:lnTo>
                  <a:pt x="364631" y="3220351"/>
                </a:lnTo>
                <a:lnTo>
                  <a:pt x="375891" y="3263982"/>
                </a:lnTo>
                <a:lnTo>
                  <a:pt x="392780" y="3306206"/>
                </a:lnTo>
                <a:lnTo>
                  <a:pt x="413892" y="3349836"/>
                </a:lnTo>
                <a:lnTo>
                  <a:pt x="437819" y="3390652"/>
                </a:lnTo>
                <a:lnTo>
                  <a:pt x="463153" y="3432876"/>
                </a:lnTo>
                <a:lnTo>
                  <a:pt x="487079" y="3475099"/>
                </a:lnTo>
                <a:lnTo>
                  <a:pt x="508191" y="3517322"/>
                </a:lnTo>
                <a:lnTo>
                  <a:pt x="525080" y="3558138"/>
                </a:lnTo>
                <a:lnTo>
                  <a:pt x="536340" y="3601769"/>
                </a:lnTo>
                <a:lnTo>
                  <a:pt x="541970" y="3645400"/>
                </a:lnTo>
                <a:lnTo>
                  <a:pt x="541970" y="3691846"/>
                </a:lnTo>
                <a:lnTo>
                  <a:pt x="539155" y="3739699"/>
                </a:lnTo>
                <a:lnTo>
                  <a:pt x="533525" y="3787552"/>
                </a:lnTo>
                <a:lnTo>
                  <a:pt x="526488" y="3835405"/>
                </a:lnTo>
                <a:lnTo>
                  <a:pt x="520858" y="3883258"/>
                </a:lnTo>
                <a:lnTo>
                  <a:pt x="516635" y="3931111"/>
                </a:lnTo>
                <a:lnTo>
                  <a:pt x="518043" y="3976150"/>
                </a:lnTo>
                <a:lnTo>
                  <a:pt x="523673" y="4019781"/>
                </a:lnTo>
                <a:lnTo>
                  <a:pt x="536340" y="4062004"/>
                </a:lnTo>
                <a:lnTo>
                  <a:pt x="554637" y="4097190"/>
                </a:lnTo>
                <a:lnTo>
                  <a:pt x="578563" y="4130969"/>
                </a:lnTo>
                <a:lnTo>
                  <a:pt x="606712" y="4160525"/>
                </a:lnTo>
                <a:lnTo>
                  <a:pt x="639083" y="4190081"/>
                </a:lnTo>
                <a:lnTo>
                  <a:pt x="672862" y="4216823"/>
                </a:lnTo>
                <a:lnTo>
                  <a:pt x="708048" y="4243564"/>
                </a:lnTo>
                <a:lnTo>
                  <a:pt x="743234" y="4270306"/>
                </a:lnTo>
                <a:lnTo>
                  <a:pt x="778420" y="4297047"/>
                </a:lnTo>
                <a:lnTo>
                  <a:pt x="810792" y="4325196"/>
                </a:lnTo>
                <a:lnTo>
                  <a:pt x="838941" y="4357567"/>
                </a:lnTo>
                <a:lnTo>
                  <a:pt x="864275" y="4388531"/>
                </a:lnTo>
                <a:lnTo>
                  <a:pt x="883979" y="4423717"/>
                </a:lnTo>
                <a:lnTo>
                  <a:pt x="900868" y="4461718"/>
                </a:lnTo>
                <a:lnTo>
                  <a:pt x="914943" y="4502534"/>
                </a:lnTo>
                <a:lnTo>
                  <a:pt x="927610" y="4544758"/>
                </a:lnTo>
                <a:lnTo>
                  <a:pt x="938869" y="4586981"/>
                </a:lnTo>
                <a:lnTo>
                  <a:pt x="950129" y="4630612"/>
                </a:lnTo>
                <a:lnTo>
                  <a:pt x="962796" y="4671428"/>
                </a:lnTo>
                <a:lnTo>
                  <a:pt x="976870" y="4712244"/>
                </a:lnTo>
                <a:lnTo>
                  <a:pt x="993760" y="4750245"/>
                </a:lnTo>
                <a:lnTo>
                  <a:pt x="1014871" y="4784024"/>
                </a:lnTo>
                <a:lnTo>
                  <a:pt x="1040205" y="4814987"/>
                </a:lnTo>
                <a:lnTo>
                  <a:pt x="1071169" y="4840321"/>
                </a:lnTo>
                <a:lnTo>
                  <a:pt x="1104948" y="4861433"/>
                </a:lnTo>
                <a:lnTo>
                  <a:pt x="1142949" y="4878322"/>
                </a:lnTo>
                <a:lnTo>
                  <a:pt x="1183765" y="4892397"/>
                </a:lnTo>
                <a:lnTo>
                  <a:pt x="1224581" y="4905064"/>
                </a:lnTo>
                <a:lnTo>
                  <a:pt x="1268212" y="4916323"/>
                </a:lnTo>
                <a:lnTo>
                  <a:pt x="1310435" y="4927583"/>
                </a:lnTo>
                <a:lnTo>
                  <a:pt x="1352658" y="4940250"/>
                </a:lnTo>
                <a:lnTo>
                  <a:pt x="1393474" y="4954324"/>
                </a:lnTo>
                <a:lnTo>
                  <a:pt x="1431475" y="4971214"/>
                </a:lnTo>
                <a:lnTo>
                  <a:pt x="1466661" y="4990918"/>
                </a:lnTo>
                <a:lnTo>
                  <a:pt x="1497625" y="5016252"/>
                </a:lnTo>
                <a:lnTo>
                  <a:pt x="1529996" y="5044401"/>
                </a:lnTo>
                <a:lnTo>
                  <a:pt x="1558145" y="5076772"/>
                </a:lnTo>
                <a:lnTo>
                  <a:pt x="1584887" y="5110551"/>
                </a:lnTo>
                <a:lnTo>
                  <a:pt x="1611628" y="5145737"/>
                </a:lnTo>
                <a:lnTo>
                  <a:pt x="1638370" y="5180923"/>
                </a:lnTo>
                <a:lnTo>
                  <a:pt x="1665111" y="5214702"/>
                </a:lnTo>
                <a:lnTo>
                  <a:pt x="1694668" y="5247073"/>
                </a:lnTo>
                <a:lnTo>
                  <a:pt x="1724224" y="5275222"/>
                </a:lnTo>
                <a:lnTo>
                  <a:pt x="1758003" y="5299149"/>
                </a:lnTo>
                <a:lnTo>
                  <a:pt x="1793189" y="5317446"/>
                </a:lnTo>
                <a:lnTo>
                  <a:pt x="1835412" y="5330113"/>
                </a:lnTo>
                <a:lnTo>
                  <a:pt x="1879043" y="5335742"/>
                </a:lnTo>
                <a:lnTo>
                  <a:pt x="1924081" y="5337150"/>
                </a:lnTo>
                <a:lnTo>
                  <a:pt x="1971934" y="5332927"/>
                </a:lnTo>
                <a:lnTo>
                  <a:pt x="2019788" y="5327298"/>
                </a:lnTo>
                <a:lnTo>
                  <a:pt x="2067641" y="5320260"/>
                </a:lnTo>
                <a:lnTo>
                  <a:pt x="2115494" y="5314631"/>
                </a:lnTo>
                <a:lnTo>
                  <a:pt x="2163347" y="5311816"/>
                </a:lnTo>
                <a:lnTo>
                  <a:pt x="2209793" y="5311816"/>
                </a:lnTo>
                <a:lnTo>
                  <a:pt x="2253424" y="5317446"/>
                </a:lnTo>
                <a:lnTo>
                  <a:pt x="2297055" y="5328705"/>
                </a:lnTo>
                <a:lnTo>
                  <a:pt x="2339278" y="5345594"/>
                </a:lnTo>
                <a:lnTo>
                  <a:pt x="2381501" y="5368114"/>
                </a:lnTo>
                <a:lnTo>
                  <a:pt x="2423725" y="5390633"/>
                </a:lnTo>
                <a:lnTo>
                  <a:pt x="2465948" y="5415967"/>
                </a:lnTo>
                <a:lnTo>
                  <a:pt x="2506764" y="5439893"/>
                </a:lnTo>
                <a:lnTo>
                  <a:pt x="2550395" y="5461005"/>
                </a:lnTo>
                <a:lnTo>
                  <a:pt x="2592618" y="5477894"/>
                </a:lnTo>
                <a:lnTo>
                  <a:pt x="2636249" y="5489154"/>
                </a:lnTo>
                <a:lnTo>
                  <a:pt x="2681287" y="5493376"/>
                </a:lnTo>
                <a:lnTo>
                  <a:pt x="2726325" y="5489154"/>
                </a:lnTo>
                <a:lnTo>
                  <a:pt x="2769956" y="5477894"/>
                </a:lnTo>
                <a:lnTo>
                  <a:pt x="2812180" y="5461005"/>
                </a:lnTo>
                <a:lnTo>
                  <a:pt x="2855810" y="5439893"/>
                </a:lnTo>
                <a:lnTo>
                  <a:pt x="2896626" y="5415967"/>
                </a:lnTo>
                <a:lnTo>
                  <a:pt x="2938850" y="5390633"/>
                </a:lnTo>
                <a:lnTo>
                  <a:pt x="2981073" y="5368114"/>
                </a:lnTo>
                <a:lnTo>
                  <a:pt x="3023296" y="5345594"/>
                </a:lnTo>
                <a:lnTo>
                  <a:pt x="3064112" y="5328705"/>
                </a:lnTo>
                <a:lnTo>
                  <a:pt x="3109151" y="5317446"/>
                </a:lnTo>
                <a:lnTo>
                  <a:pt x="3152781" y="5311816"/>
                </a:lnTo>
                <a:lnTo>
                  <a:pt x="3199227" y="5311816"/>
                </a:lnTo>
                <a:lnTo>
                  <a:pt x="3247080" y="5314631"/>
                </a:lnTo>
                <a:lnTo>
                  <a:pt x="3294933" y="5320260"/>
                </a:lnTo>
                <a:lnTo>
                  <a:pt x="3342787" y="5327298"/>
                </a:lnTo>
                <a:lnTo>
                  <a:pt x="3390640" y="5332927"/>
                </a:lnTo>
                <a:lnTo>
                  <a:pt x="3438493" y="5337150"/>
                </a:lnTo>
                <a:lnTo>
                  <a:pt x="3483531" y="5335742"/>
                </a:lnTo>
                <a:lnTo>
                  <a:pt x="3527162" y="5330113"/>
                </a:lnTo>
                <a:lnTo>
                  <a:pt x="3569385" y="5317446"/>
                </a:lnTo>
                <a:lnTo>
                  <a:pt x="3604572" y="5299149"/>
                </a:lnTo>
                <a:lnTo>
                  <a:pt x="3638350" y="5275222"/>
                </a:lnTo>
                <a:lnTo>
                  <a:pt x="3667907" y="5247073"/>
                </a:lnTo>
                <a:lnTo>
                  <a:pt x="3697463" y="5214702"/>
                </a:lnTo>
                <a:lnTo>
                  <a:pt x="3724204" y="5180923"/>
                </a:lnTo>
                <a:lnTo>
                  <a:pt x="3750946" y="5145737"/>
                </a:lnTo>
                <a:lnTo>
                  <a:pt x="3777687" y="5110551"/>
                </a:lnTo>
                <a:lnTo>
                  <a:pt x="3804429" y="5076772"/>
                </a:lnTo>
                <a:lnTo>
                  <a:pt x="3832578" y="5044401"/>
                </a:lnTo>
                <a:lnTo>
                  <a:pt x="3864949" y="5016252"/>
                </a:lnTo>
                <a:lnTo>
                  <a:pt x="3895913" y="4990918"/>
                </a:lnTo>
                <a:lnTo>
                  <a:pt x="3931099" y="4971214"/>
                </a:lnTo>
                <a:lnTo>
                  <a:pt x="3969100" y="4954324"/>
                </a:lnTo>
                <a:lnTo>
                  <a:pt x="4009916" y="4940250"/>
                </a:lnTo>
                <a:lnTo>
                  <a:pt x="4052139" y="4927583"/>
                </a:lnTo>
                <a:lnTo>
                  <a:pt x="4094363" y="4916323"/>
                </a:lnTo>
                <a:lnTo>
                  <a:pt x="4137993" y="4905064"/>
                </a:lnTo>
                <a:lnTo>
                  <a:pt x="4178809" y="4892397"/>
                </a:lnTo>
                <a:lnTo>
                  <a:pt x="4219625" y="4878322"/>
                </a:lnTo>
                <a:lnTo>
                  <a:pt x="4257626" y="4861433"/>
                </a:lnTo>
                <a:lnTo>
                  <a:pt x="4291405" y="4840321"/>
                </a:lnTo>
                <a:lnTo>
                  <a:pt x="4322369" y="4814987"/>
                </a:lnTo>
                <a:lnTo>
                  <a:pt x="4347703" y="4784024"/>
                </a:lnTo>
                <a:lnTo>
                  <a:pt x="4368815" y="4750245"/>
                </a:lnTo>
                <a:lnTo>
                  <a:pt x="4385704" y="4712244"/>
                </a:lnTo>
                <a:lnTo>
                  <a:pt x="4399778" y="4671428"/>
                </a:lnTo>
                <a:lnTo>
                  <a:pt x="4412445" y="4630612"/>
                </a:lnTo>
                <a:lnTo>
                  <a:pt x="4423705" y="4586981"/>
                </a:lnTo>
                <a:lnTo>
                  <a:pt x="4434964" y="4544758"/>
                </a:lnTo>
                <a:lnTo>
                  <a:pt x="4447632" y="4502534"/>
                </a:lnTo>
                <a:lnTo>
                  <a:pt x="4461706" y="4461718"/>
                </a:lnTo>
                <a:lnTo>
                  <a:pt x="4478595" y="4423717"/>
                </a:lnTo>
                <a:lnTo>
                  <a:pt x="4498300" y="4388531"/>
                </a:lnTo>
                <a:lnTo>
                  <a:pt x="4523634" y="4357567"/>
                </a:lnTo>
                <a:lnTo>
                  <a:pt x="4551782" y="4325196"/>
                </a:lnTo>
                <a:lnTo>
                  <a:pt x="4584154" y="4297047"/>
                </a:lnTo>
                <a:lnTo>
                  <a:pt x="4617933" y="4270306"/>
                </a:lnTo>
                <a:lnTo>
                  <a:pt x="4654526" y="4243564"/>
                </a:lnTo>
                <a:lnTo>
                  <a:pt x="4689712" y="4216823"/>
                </a:lnTo>
                <a:lnTo>
                  <a:pt x="4723491" y="4190081"/>
                </a:lnTo>
                <a:lnTo>
                  <a:pt x="4755862" y="4160525"/>
                </a:lnTo>
                <a:lnTo>
                  <a:pt x="4784011" y="4130969"/>
                </a:lnTo>
                <a:lnTo>
                  <a:pt x="4807938" y="4097190"/>
                </a:lnTo>
                <a:lnTo>
                  <a:pt x="4826235" y="4062004"/>
                </a:lnTo>
                <a:lnTo>
                  <a:pt x="4838902" y="4019781"/>
                </a:lnTo>
                <a:lnTo>
                  <a:pt x="4844531" y="3976150"/>
                </a:lnTo>
                <a:lnTo>
                  <a:pt x="4845939" y="3931111"/>
                </a:lnTo>
                <a:lnTo>
                  <a:pt x="4841716" y="3883258"/>
                </a:lnTo>
                <a:lnTo>
                  <a:pt x="4836087" y="3835405"/>
                </a:lnTo>
                <a:lnTo>
                  <a:pt x="4829049" y="3787552"/>
                </a:lnTo>
                <a:lnTo>
                  <a:pt x="4823420" y="3739699"/>
                </a:lnTo>
                <a:lnTo>
                  <a:pt x="4820605" y="3691846"/>
                </a:lnTo>
                <a:lnTo>
                  <a:pt x="4820605" y="3645400"/>
                </a:lnTo>
                <a:lnTo>
                  <a:pt x="4826235" y="3601769"/>
                </a:lnTo>
                <a:lnTo>
                  <a:pt x="4837494" y="3558138"/>
                </a:lnTo>
                <a:lnTo>
                  <a:pt x="4854383" y="3517322"/>
                </a:lnTo>
                <a:lnTo>
                  <a:pt x="4876903" y="3475099"/>
                </a:lnTo>
                <a:lnTo>
                  <a:pt x="4899422" y="3432876"/>
                </a:lnTo>
                <a:lnTo>
                  <a:pt x="4924756" y="3390652"/>
                </a:lnTo>
                <a:lnTo>
                  <a:pt x="4948682" y="3349836"/>
                </a:lnTo>
                <a:lnTo>
                  <a:pt x="4969794" y="3306206"/>
                </a:lnTo>
                <a:lnTo>
                  <a:pt x="4986683" y="3263982"/>
                </a:lnTo>
                <a:lnTo>
                  <a:pt x="4997943" y="3220351"/>
                </a:lnTo>
                <a:lnTo>
                  <a:pt x="5002165" y="3175313"/>
                </a:lnTo>
                <a:lnTo>
                  <a:pt x="4997943" y="3130275"/>
                </a:lnTo>
                <a:lnTo>
                  <a:pt x="4986683" y="3086644"/>
                </a:lnTo>
                <a:lnTo>
                  <a:pt x="4969794" y="3044421"/>
                </a:lnTo>
                <a:lnTo>
                  <a:pt x="4948682" y="3000790"/>
                </a:lnTo>
                <a:lnTo>
                  <a:pt x="4924756" y="2959974"/>
                </a:lnTo>
                <a:lnTo>
                  <a:pt x="4899422" y="2917751"/>
                </a:lnTo>
                <a:lnTo>
                  <a:pt x="4876903" y="2875527"/>
                </a:lnTo>
                <a:lnTo>
                  <a:pt x="4854383" y="2833304"/>
                </a:lnTo>
                <a:lnTo>
                  <a:pt x="4837494" y="2792488"/>
                </a:lnTo>
                <a:lnTo>
                  <a:pt x="4826235" y="2748857"/>
                </a:lnTo>
                <a:lnTo>
                  <a:pt x="4820605" y="2705226"/>
                </a:lnTo>
                <a:lnTo>
                  <a:pt x="4820605" y="2658781"/>
                </a:lnTo>
                <a:lnTo>
                  <a:pt x="4823420" y="2610927"/>
                </a:lnTo>
                <a:lnTo>
                  <a:pt x="4829049" y="2563074"/>
                </a:lnTo>
                <a:lnTo>
                  <a:pt x="4836087" y="2515221"/>
                </a:lnTo>
                <a:lnTo>
                  <a:pt x="4841716" y="2467368"/>
                </a:lnTo>
                <a:lnTo>
                  <a:pt x="4845939" y="2419515"/>
                </a:lnTo>
                <a:lnTo>
                  <a:pt x="4844531" y="2374477"/>
                </a:lnTo>
                <a:lnTo>
                  <a:pt x="4838902" y="2330846"/>
                </a:lnTo>
                <a:lnTo>
                  <a:pt x="4826235" y="2288622"/>
                </a:lnTo>
                <a:lnTo>
                  <a:pt x="4807938" y="2253436"/>
                </a:lnTo>
                <a:lnTo>
                  <a:pt x="4784011" y="2219658"/>
                </a:lnTo>
                <a:lnTo>
                  <a:pt x="4755862" y="2190101"/>
                </a:lnTo>
                <a:lnTo>
                  <a:pt x="4723491" y="2160545"/>
                </a:lnTo>
                <a:lnTo>
                  <a:pt x="4689712" y="2133803"/>
                </a:lnTo>
                <a:lnTo>
                  <a:pt x="4654526" y="2107062"/>
                </a:lnTo>
                <a:lnTo>
                  <a:pt x="4617933" y="2080320"/>
                </a:lnTo>
                <a:lnTo>
                  <a:pt x="4584154" y="2053579"/>
                </a:lnTo>
                <a:lnTo>
                  <a:pt x="4551782" y="2025430"/>
                </a:lnTo>
                <a:lnTo>
                  <a:pt x="4523634" y="1993059"/>
                </a:lnTo>
                <a:lnTo>
                  <a:pt x="4498300" y="1962095"/>
                </a:lnTo>
                <a:lnTo>
                  <a:pt x="4478595" y="1926909"/>
                </a:lnTo>
                <a:lnTo>
                  <a:pt x="4461706" y="1888908"/>
                </a:lnTo>
                <a:lnTo>
                  <a:pt x="4447632" y="1848092"/>
                </a:lnTo>
                <a:lnTo>
                  <a:pt x="4434964" y="1805868"/>
                </a:lnTo>
                <a:lnTo>
                  <a:pt x="4423705" y="1763645"/>
                </a:lnTo>
                <a:lnTo>
                  <a:pt x="4412445" y="1720014"/>
                </a:lnTo>
                <a:lnTo>
                  <a:pt x="4399778" y="1679198"/>
                </a:lnTo>
                <a:lnTo>
                  <a:pt x="4385704" y="1638382"/>
                </a:lnTo>
                <a:lnTo>
                  <a:pt x="4368815" y="1600381"/>
                </a:lnTo>
                <a:lnTo>
                  <a:pt x="4347703" y="1566603"/>
                </a:lnTo>
                <a:lnTo>
                  <a:pt x="4322369" y="1535639"/>
                </a:lnTo>
                <a:lnTo>
                  <a:pt x="4291405" y="1510305"/>
                </a:lnTo>
                <a:lnTo>
                  <a:pt x="4257626" y="1489193"/>
                </a:lnTo>
                <a:lnTo>
                  <a:pt x="4219625" y="1472304"/>
                </a:lnTo>
                <a:lnTo>
                  <a:pt x="4178809" y="1458229"/>
                </a:lnTo>
                <a:lnTo>
                  <a:pt x="4137993" y="1445562"/>
                </a:lnTo>
                <a:lnTo>
                  <a:pt x="4094363" y="1434303"/>
                </a:lnTo>
                <a:lnTo>
                  <a:pt x="4052139" y="1423043"/>
                </a:lnTo>
                <a:lnTo>
                  <a:pt x="4009916" y="1410376"/>
                </a:lnTo>
                <a:lnTo>
                  <a:pt x="3969100" y="1396302"/>
                </a:lnTo>
                <a:lnTo>
                  <a:pt x="3931099" y="1379412"/>
                </a:lnTo>
                <a:lnTo>
                  <a:pt x="3895913" y="1359708"/>
                </a:lnTo>
                <a:lnTo>
                  <a:pt x="3864949" y="1334374"/>
                </a:lnTo>
                <a:lnTo>
                  <a:pt x="3832578" y="1306225"/>
                </a:lnTo>
                <a:lnTo>
                  <a:pt x="3804429" y="1273854"/>
                </a:lnTo>
                <a:lnTo>
                  <a:pt x="3777687" y="1240075"/>
                </a:lnTo>
                <a:lnTo>
                  <a:pt x="3750946" y="1204889"/>
                </a:lnTo>
                <a:lnTo>
                  <a:pt x="3724204" y="1169703"/>
                </a:lnTo>
                <a:lnTo>
                  <a:pt x="3697463" y="1135924"/>
                </a:lnTo>
                <a:lnTo>
                  <a:pt x="3667907" y="1103553"/>
                </a:lnTo>
                <a:lnTo>
                  <a:pt x="3638350" y="1075404"/>
                </a:lnTo>
                <a:lnTo>
                  <a:pt x="3604572" y="1051478"/>
                </a:lnTo>
                <a:lnTo>
                  <a:pt x="3569385" y="1033181"/>
                </a:lnTo>
                <a:lnTo>
                  <a:pt x="3527162" y="1020514"/>
                </a:lnTo>
                <a:lnTo>
                  <a:pt x="3483531" y="1014884"/>
                </a:lnTo>
                <a:lnTo>
                  <a:pt x="3438493" y="1013477"/>
                </a:lnTo>
                <a:lnTo>
                  <a:pt x="3390640" y="1017699"/>
                </a:lnTo>
                <a:lnTo>
                  <a:pt x="3342787" y="1023329"/>
                </a:lnTo>
                <a:lnTo>
                  <a:pt x="3294933" y="1030366"/>
                </a:lnTo>
                <a:lnTo>
                  <a:pt x="3247080" y="1035996"/>
                </a:lnTo>
                <a:lnTo>
                  <a:pt x="3199227" y="1038811"/>
                </a:lnTo>
                <a:lnTo>
                  <a:pt x="3152781" y="1038811"/>
                </a:lnTo>
                <a:lnTo>
                  <a:pt x="3109151" y="1033181"/>
                </a:lnTo>
                <a:lnTo>
                  <a:pt x="3064112" y="1021921"/>
                </a:lnTo>
                <a:lnTo>
                  <a:pt x="3023296" y="1005032"/>
                </a:lnTo>
                <a:lnTo>
                  <a:pt x="2981073" y="982513"/>
                </a:lnTo>
                <a:lnTo>
                  <a:pt x="2938850" y="959994"/>
                </a:lnTo>
                <a:lnTo>
                  <a:pt x="2896626" y="934660"/>
                </a:lnTo>
                <a:lnTo>
                  <a:pt x="2855810" y="910733"/>
                </a:lnTo>
                <a:lnTo>
                  <a:pt x="2812180" y="889621"/>
                </a:lnTo>
                <a:lnTo>
                  <a:pt x="2769956" y="872732"/>
                </a:lnTo>
                <a:lnTo>
                  <a:pt x="2726325" y="861472"/>
                </a:lnTo>
                <a:lnTo>
                  <a:pt x="2681287" y="857250"/>
                </a:lnTo>
                <a:close/>
              </a:path>
            </a:pathLst>
          </a:custGeom>
          <a:solidFill>
            <a:schemeClr val="tx2"/>
          </a:solidFill>
          <a:ln w="1016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2004CB-520C-4EB0-8EB4-5A457A3C8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362574" y="0"/>
            <a:ext cx="76202" cy="6858000"/>
          </a:xfrm>
          <a:prstGeom prst="rect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581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B6ACCF-7CE6-2B79-100D-B298D9B6B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Une image contenant plein air, violet, lavande, plante&#10;&#10;Le contenu généré par l’IA peut être incorrect.">
            <a:extLst>
              <a:ext uri="{FF2B5EF4-FFF2-40B4-BE49-F238E27FC236}">
                <a16:creationId xmlns:a16="http://schemas.microsoft.com/office/drawing/2014/main" id="{6A42DF3A-3AF7-339C-7A99-FEDBDCBBB5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615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A00A3F-D785-004F-DAD7-98C8DDFF7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Une image contenant plein air, violet, lavande, abeille&#10;&#10;Le contenu généré par l’IA peut être incorrect.">
            <a:extLst>
              <a:ext uri="{FF2B5EF4-FFF2-40B4-BE49-F238E27FC236}">
                <a16:creationId xmlns:a16="http://schemas.microsoft.com/office/drawing/2014/main" id="{9E5D9846-29EF-61D6-84A4-DDAC7D0376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11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BB8C1D0E-0B06-46C9-A8BD-A8E13FF9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1ADC4A-8537-4084-99C7-F8D378A64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E6FD24-FC15-4419-B4F8-87A6F572C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AF8BE90-411C-1E43-CD3D-D780FBD6A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9184" y="1098388"/>
            <a:ext cx="6035040" cy="43949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10000" spc="800" dirty="0"/>
              <a:t>Hmm!!</a:t>
            </a:r>
            <a:br>
              <a:rPr lang="en-US" sz="10000" spc="800" dirty="0"/>
            </a:br>
            <a:r>
              <a:rPr lang="en-US" sz="10000" spc="800" dirty="0"/>
              <a:t>Le geranium des </a:t>
            </a:r>
            <a:r>
              <a:rPr lang="en-US" sz="10000" spc="800" dirty="0" err="1"/>
              <a:t>bois</a:t>
            </a:r>
            <a:endParaRPr lang="en-US" sz="10000" spc="800" dirty="0"/>
          </a:p>
        </p:txBody>
      </p:sp>
      <p:pic>
        <p:nvPicPr>
          <p:cNvPr id="4" name="Image 3" descr="Une image contenant insecte, violet, invertébré, Pollinisateur&#10;&#10;Le contenu généré par l’IA peut être incorrect.">
            <a:extLst>
              <a:ext uri="{FF2B5EF4-FFF2-40B4-BE49-F238E27FC236}">
                <a16:creationId xmlns:a16="http://schemas.microsoft.com/office/drawing/2014/main" id="{D6A5294A-4E2F-08AE-0CDB-119969CB9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23" r="15564" b="-1"/>
          <a:stretch>
            <a:fillRect/>
          </a:stretch>
        </p:blipFill>
        <p:spPr>
          <a:xfrm>
            <a:off x="211015" y="762000"/>
            <a:ext cx="4994031" cy="4911969"/>
          </a:xfrm>
          <a:prstGeom prst="rect">
            <a:avLst/>
          </a:prstGeom>
        </p:spPr>
      </p:pic>
      <p:sp>
        <p:nvSpPr>
          <p:cNvPr id="21" name="Freeform 14">
            <a:extLst>
              <a:ext uri="{FF2B5EF4-FFF2-40B4-BE49-F238E27FC236}">
                <a16:creationId xmlns:a16="http://schemas.microsoft.com/office/drawing/2014/main" id="{F90D41EE-859E-4D0B-8464-D44C2B4D6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" y="0"/>
            <a:ext cx="5362575" cy="6858000"/>
          </a:xfrm>
          <a:custGeom>
            <a:avLst/>
            <a:gdLst>
              <a:gd name="connsiteX0" fmla="*/ 0 w 5362575"/>
              <a:gd name="connsiteY0" fmla="*/ 0 h 6858000"/>
              <a:gd name="connsiteX1" fmla="*/ 5362575 w 5362575"/>
              <a:gd name="connsiteY1" fmla="*/ 0 h 6858000"/>
              <a:gd name="connsiteX2" fmla="*/ 5362575 w 5362575"/>
              <a:gd name="connsiteY2" fmla="*/ 6858000 h 6858000"/>
              <a:gd name="connsiteX3" fmla="*/ 0 w 5362575"/>
              <a:gd name="connsiteY3" fmla="*/ 6858000 h 6858000"/>
              <a:gd name="connsiteX4" fmla="*/ 0 w 5362575"/>
              <a:gd name="connsiteY4" fmla="*/ 0 h 6858000"/>
              <a:gd name="connsiteX5" fmla="*/ 2681287 w 5362575"/>
              <a:gd name="connsiteY5" fmla="*/ 857250 h 6858000"/>
              <a:gd name="connsiteX6" fmla="*/ 2636249 w 5362575"/>
              <a:gd name="connsiteY6" fmla="*/ 861472 h 6858000"/>
              <a:gd name="connsiteX7" fmla="*/ 2592618 w 5362575"/>
              <a:gd name="connsiteY7" fmla="*/ 872732 h 6858000"/>
              <a:gd name="connsiteX8" fmla="*/ 2550395 w 5362575"/>
              <a:gd name="connsiteY8" fmla="*/ 889621 h 6858000"/>
              <a:gd name="connsiteX9" fmla="*/ 2506764 w 5362575"/>
              <a:gd name="connsiteY9" fmla="*/ 910733 h 6858000"/>
              <a:gd name="connsiteX10" fmla="*/ 2465948 w 5362575"/>
              <a:gd name="connsiteY10" fmla="*/ 934660 h 6858000"/>
              <a:gd name="connsiteX11" fmla="*/ 2423725 w 5362575"/>
              <a:gd name="connsiteY11" fmla="*/ 959994 h 6858000"/>
              <a:gd name="connsiteX12" fmla="*/ 2381501 w 5362575"/>
              <a:gd name="connsiteY12" fmla="*/ 982513 h 6858000"/>
              <a:gd name="connsiteX13" fmla="*/ 2339278 w 5362575"/>
              <a:gd name="connsiteY13" fmla="*/ 1005032 h 6858000"/>
              <a:gd name="connsiteX14" fmla="*/ 2297055 w 5362575"/>
              <a:gd name="connsiteY14" fmla="*/ 1021921 h 6858000"/>
              <a:gd name="connsiteX15" fmla="*/ 2253424 w 5362575"/>
              <a:gd name="connsiteY15" fmla="*/ 1033181 h 6858000"/>
              <a:gd name="connsiteX16" fmla="*/ 2209793 w 5362575"/>
              <a:gd name="connsiteY16" fmla="*/ 1038811 h 6858000"/>
              <a:gd name="connsiteX17" fmla="*/ 2163347 w 5362575"/>
              <a:gd name="connsiteY17" fmla="*/ 1038811 h 6858000"/>
              <a:gd name="connsiteX18" fmla="*/ 2115494 w 5362575"/>
              <a:gd name="connsiteY18" fmla="*/ 1035996 h 6858000"/>
              <a:gd name="connsiteX19" fmla="*/ 2067641 w 5362575"/>
              <a:gd name="connsiteY19" fmla="*/ 1030366 h 6858000"/>
              <a:gd name="connsiteX20" fmla="*/ 2019788 w 5362575"/>
              <a:gd name="connsiteY20" fmla="*/ 1023329 h 6858000"/>
              <a:gd name="connsiteX21" fmla="*/ 1971934 w 5362575"/>
              <a:gd name="connsiteY21" fmla="*/ 1017699 h 6858000"/>
              <a:gd name="connsiteX22" fmla="*/ 1924081 w 5362575"/>
              <a:gd name="connsiteY22" fmla="*/ 1013477 h 6858000"/>
              <a:gd name="connsiteX23" fmla="*/ 1879043 w 5362575"/>
              <a:gd name="connsiteY23" fmla="*/ 1014884 h 6858000"/>
              <a:gd name="connsiteX24" fmla="*/ 1835412 w 5362575"/>
              <a:gd name="connsiteY24" fmla="*/ 1020514 h 6858000"/>
              <a:gd name="connsiteX25" fmla="*/ 1793189 w 5362575"/>
              <a:gd name="connsiteY25" fmla="*/ 1033181 h 6858000"/>
              <a:gd name="connsiteX26" fmla="*/ 1758003 w 5362575"/>
              <a:gd name="connsiteY26" fmla="*/ 1051478 h 6858000"/>
              <a:gd name="connsiteX27" fmla="*/ 1724224 w 5362575"/>
              <a:gd name="connsiteY27" fmla="*/ 1075404 h 6858000"/>
              <a:gd name="connsiteX28" fmla="*/ 1694668 w 5362575"/>
              <a:gd name="connsiteY28" fmla="*/ 1103553 h 6858000"/>
              <a:gd name="connsiteX29" fmla="*/ 1665111 w 5362575"/>
              <a:gd name="connsiteY29" fmla="*/ 1135924 h 6858000"/>
              <a:gd name="connsiteX30" fmla="*/ 1638370 w 5362575"/>
              <a:gd name="connsiteY30" fmla="*/ 1169703 h 6858000"/>
              <a:gd name="connsiteX31" fmla="*/ 1611628 w 5362575"/>
              <a:gd name="connsiteY31" fmla="*/ 1204889 h 6858000"/>
              <a:gd name="connsiteX32" fmla="*/ 1584887 w 5362575"/>
              <a:gd name="connsiteY32" fmla="*/ 1240075 h 6858000"/>
              <a:gd name="connsiteX33" fmla="*/ 1558145 w 5362575"/>
              <a:gd name="connsiteY33" fmla="*/ 1273854 h 6858000"/>
              <a:gd name="connsiteX34" fmla="*/ 1529996 w 5362575"/>
              <a:gd name="connsiteY34" fmla="*/ 1306225 h 6858000"/>
              <a:gd name="connsiteX35" fmla="*/ 1497625 w 5362575"/>
              <a:gd name="connsiteY35" fmla="*/ 1334374 h 6858000"/>
              <a:gd name="connsiteX36" fmla="*/ 1466661 w 5362575"/>
              <a:gd name="connsiteY36" fmla="*/ 1359708 h 6858000"/>
              <a:gd name="connsiteX37" fmla="*/ 1431475 w 5362575"/>
              <a:gd name="connsiteY37" fmla="*/ 1379412 h 6858000"/>
              <a:gd name="connsiteX38" fmla="*/ 1393474 w 5362575"/>
              <a:gd name="connsiteY38" fmla="*/ 1396302 h 6858000"/>
              <a:gd name="connsiteX39" fmla="*/ 1352658 w 5362575"/>
              <a:gd name="connsiteY39" fmla="*/ 1410376 h 6858000"/>
              <a:gd name="connsiteX40" fmla="*/ 1310435 w 5362575"/>
              <a:gd name="connsiteY40" fmla="*/ 1423043 h 6858000"/>
              <a:gd name="connsiteX41" fmla="*/ 1268212 w 5362575"/>
              <a:gd name="connsiteY41" fmla="*/ 1434303 h 6858000"/>
              <a:gd name="connsiteX42" fmla="*/ 1224581 w 5362575"/>
              <a:gd name="connsiteY42" fmla="*/ 1445562 h 6858000"/>
              <a:gd name="connsiteX43" fmla="*/ 1183765 w 5362575"/>
              <a:gd name="connsiteY43" fmla="*/ 1458229 h 6858000"/>
              <a:gd name="connsiteX44" fmla="*/ 1142949 w 5362575"/>
              <a:gd name="connsiteY44" fmla="*/ 1472304 h 6858000"/>
              <a:gd name="connsiteX45" fmla="*/ 1104948 w 5362575"/>
              <a:gd name="connsiteY45" fmla="*/ 1489193 h 6858000"/>
              <a:gd name="connsiteX46" fmla="*/ 1071169 w 5362575"/>
              <a:gd name="connsiteY46" fmla="*/ 1510305 h 6858000"/>
              <a:gd name="connsiteX47" fmla="*/ 1040205 w 5362575"/>
              <a:gd name="connsiteY47" fmla="*/ 1535639 h 6858000"/>
              <a:gd name="connsiteX48" fmla="*/ 1014871 w 5362575"/>
              <a:gd name="connsiteY48" fmla="*/ 1566603 h 6858000"/>
              <a:gd name="connsiteX49" fmla="*/ 993760 w 5362575"/>
              <a:gd name="connsiteY49" fmla="*/ 1600381 h 6858000"/>
              <a:gd name="connsiteX50" fmla="*/ 976870 w 5362575"/>
              <a:gd name="connsiteY50" fmla="*/ 1638382 h 6858000"/>
              <a:gd name="connsiteX51" fmla="*/ 962796 w 5362575"/>
              <a:gd name="connsiteY51" fmla="*/ 1679198 h 6858000"/>
              <a:gd name="connsiteX52" fmla="*/ 950129 w 5362575"/>
              <a:gd name="connsiteY52" fmla="*/ 1720014 h 6858000"/>
              <a:gd name="connsiteX53" fmla="*/ 938869 w 5362575"/>
              <a:gd name="connsiteY53" fmla="*/ 1763645 h 6858000"/>
              <a:gd name="connsiteX54" fmla="*/ 927610 w 5362575"/>
              <a:gd name="connsiteY54" fmla="*/ 1805868 h 6858000"/>
              <a:gd name="connsiteX55" fmla="*/ 914943 w 5362575"/>
              <a:gd name="connsiteY55" fmla="*/ 1848092 h 6858000"/>
              <a:gd name="connsiteX56" fmla="*/ 900868 w 5362575"/>
              <a:gd name="connsiteY56" fmla="*/ 1888908 h 6858000"/>
              <a:gd name="connsiteX57" fmla="*/ 883979 w 5362575"/>
              <a:gd name="connsiteY57" fmla="*/ 1926909 h 6858000"/>
              <a:gd name="connsiteX58" fmla="*/ 864275 w 5362575"/>
              <a:gd name="connsiteY58" fmla="*/ 1962095 h 6858000"/>
              <a:gd name="connsiteX59" fmla="*/ 838941 w 5362575"/>
              <a:gd name="connsiteY59" fmla="*/ 1993059 h 6858000"/>
              <a:gd name="connsiteX60" fmla="*/ 810792 w 5362575"/>
              <a:gd name="connsiteY60" fmla="*/ 2025430 h 6858000"/>
              <a:gd name="connsiteX61" fmla="*/ 778420 w 5362575"/>
              <a:gd name="connsiteY61" fmla="*/ 2053579 h 6858000"/>
              <a:gd name="connsiteX62" fmla="*/ 743234 w 5362575"/>
              <a:gd name="connsiteY62" fmla="*/ 2080320 h 6858000"/>
              <a:gd name="connsiteX63" fmla="*/ 708048 w 5362575"/>
              <a:gd name="connsiteY63" fmla="*/ 2107062 h 6858000"/>
              <a:gd name="connsiteX64" fmla="*/ 672862 w 5362575"/>
              <a:gd name="connsiteY64" fmla="*/ 2133803 h 6858000"/>
              <a:gd name="connsiteX65" fmla="*/ 639083 w 5362575"/>
              <a:gd name="connsiteY65" fmla="*/ 2160545 h 6858000"/>
              <a:gd name="connsiteX66" fmla="*/ 606712 w 5362575"/>
              <a:gd name="connsiteY66" fmla="*/ 2190101 h 6858000"/>
              <a:gd name="connsiteX67" fmla="*/ 578563 w 5362575"/>
              <a:gd name="connsiteY67" fmla="*/ 2219658 h 6858000"/>
              <a:gd name="connsiteX68" fmla="*/ 554637 w 5362575"/>
              <a:gd name="connsiteY68" fmla="*/ 2253436 h 6858000"/>
              <a:gd name="connsiteX69" fmla="*/ 536340 w 5362575"/>
              <a:gd name="connsiteY69" fmla="*/ 2288622 h 6858000"/>
              <a:gd name="connsiteX70" fmla="*/ 523673 w 5362575"/>
              <a:gd name="connsiteY70" fmla="*/ 2330846 h 6858000"/>
              <a:gd name="connsiteX71" fmla="*/ 518043 w 5362575"/>
              <a:gd name="connsiteY71" fmla="*/ 2374477 h 6858000"/>
              <a:gd name="connsiteX72" fmla="*/ 516635 w 5362575"/>
              <a:gd name="connsiteY72" fmla="*/ 2419515 h 6858000"/>
              <a:gd name="connsiteX73" fmla="*/ 520858 w 5362575"/>
              <a:gd name="connsiteY73" fmla="*/ 2467368 h 6858000"/>
              <a:gd name="connsiteX74" fmla="*/ 526488 w 5362575"/>
              <a:gd name="connsiteY74" fmla="*/ 2515221 h 6858000"/>
              <a:gd name="connsiteX75" fmla="*/ 533525 w 5362575"/>
              <a:gd name="connsiteY75" fmla="*/ 2563074 h 6858000"/>
              <a:gd name="connsiteX76" fmla="*/ 539155 w 5362575"/>
              <a:gd name="connsiteY76" fmla="*/ 2610927 h 6858000"/>
              <a:gd name="connsiteX77" fmla="*/ 541970 w 5362575"/>
              <a:gd name="connsiteY77" fmla="*/ 2658781 h 6858000"/>
              <a:gd name="connsiteX78" fmla="*/ 541970 w 5362575"/>
              <a:gd name="connsiteY78" fmla="*/ 2705226 h 6858000"/>
              <a:gd name="connsiteX79" fmla="*/ 536340 w 5362575"/>
              <a:gd name="connsiteY79" fmla="*/ 2748857 h 6858000"/>
              <a:gd name="connsiteX80" fmla="*/ 525080 w 5362575"/>
              <a:gd name="connsiteY80" fmla="*/ 2792488 h 6858000"/>
              <a:gd name="connsiteX81" fmla="*/ 508191 w 5362575"/>
              <a:gd name="connsiteY81" fmla="*/ 2833304 h 6858000"/>
              <a:gd name="connsiteX82" fmla="*/ 487079 w 5362575"/>
              <a:gd name="connsiteY82" fmla="*/ 2875527 h 6858000"/>
              <a:gd name="connsiteX83" fmla="*/ 463153 w 5362575"/>
              <a:gd name="connsiteY83" fmla="*/ 2917751 h 6858000"/>
              <a:gd name="connsiteX84" fmla="*/ 437819 w 5362575"/>
              <a:gd name="connsiteY84" fmla="*/ 2959974 h 6858000"/>
              <a:gd name="connsiteX85" fmla="*/ 413892 w 5362575"/>
              <a:gd name="connsiteY85" fmla="*/ 3000790 h 6858000"/>
              <a:gd name="connsiteX86" fmla="*/ 392780 w 5362575"/>
              <a:gd name="connsiteY86" fmla="*/ 3044421 h 6858000"/>
              <a:gd name="connsiteX87" fmla="*/ 375891 w 5362575"/>
              <a:gd name="connsiteY87" fmla="*/ 3086644 h 6858000"/>
              <a:gd name="connsiteX88" fmla="*/ 364631 w 5362575"/>
              <a:gd name="connsiteY88" fmla="*/ 3130275 h 6858000"/>
              <a:gd name="connsiteX89" fmla="*/ 360409 w 5362575"/>
              <a:gd name="connsiteY89" fmla="*/ 3175313 h 6858000"/>
              <a:gd name="connsiteX90" fmla="*/ 364631 w 5362575"/>
              <a:gd name="connsiteY90" fmla="*/ 3220351 h 6858000"/>
              <a:gd name="connsiteX91" fmla="*/ 375891 w 5362575"/>
              <a:gd name="connsiteY91" fmla="*/ 3263982 h 6858000"/>
              <a:gd name="connsiteX92" fmla="*/ 392780 w 5362575"/>
              <a:gd name="connsiteY92" fmla="*/ 3306206 h 6858000"/>
              <a:gd name="connsiteX93" fmla="*/ 413892 w 5362575"/>
              <a:gd name="connsiteY93" fmla="*/ 3349836 h 6858000"/>
              <a:gd name="connsiteX94" fmla="*/ 437819 w 5362575"/>
              <a:gd name="connsiteY94" fmla="*/ 3390652 h 6858000"/>
              <a:gd name="connsiteX95" fmla="*/ 463153 w 5362575"/>
              <a:gd name="connsiteY95" fmla="*/ 3432876 h 6858000"/>
              <a:gd name="connsiteX96" fmla="*/ 487079 w 5362575"/>
              <a:gd name="connsiteY96" fmla="*/ 3475099 h 6858000"/>
              <a:gd name="connsiteX97" fmla="*/ 508191 w 5362575"/>
              <a:gd name="connsiteY97" fmla="*/ 3517322 h 6858000"/>
              <a:gd name="connsiteX98" fmla="*/ 525080 w 5362575"/>
              <a:gd name="connsiteY98" fmla="*/ 3558138 h 6858000"/>
              <a:gd name="connsiteX99" fmla="*/ 536340 w 5362575"/>
              <a:gd name="connsiteY99" fmla="*/ 3601769 h 6858000"/>
              <a:gd name="connsiteX100" fmla="*/ 541970 w 5362575"/>
              <a:gd name="connsiteY100" fmla="*/ 3645400 h 6858000"/>
              <a:gd name="connsiteX101" fmla="*/ 541970 w 5362575"/>
              <a:gd name="connsiteY101" fmla="*/ 3691846 h 6858000"/>
              <a:gd name="connsiteX102" fmla="*/ 539155 w 5362575"/>
              <a:gd name="connsiteY102" fmla="*/ 3739699 h 6858000"/>
              <a:gd name="connsiteX103" fmla="*/ 533525 w 5362575"/>
              <a:gd name="connsiteY103" fmla="*/ 3787552 h 6858000"/>
              <a:gd name="connsiteX104" fmla="*/ 526488 w 5362575"/>
              <a:gd name="connsiteY104" fmla="*/ 3835405 h 6858000"/>
              <a:gd name="connsiteX105" fmla="*/ 520858 w 5362575"/>
              <a:gd name="connsiteY105" fmla="*/ 3883258 h 6858000"/>
              <a:gd name="connsiteX106" fmla="*/ 516635 w 5362575"/>
              <a:gd name="connsiteY106" fmla="*/ 3931111 h 6858000"/>
              <a:gd name="connsiteX107" fmla="*/ 518043 w 5362575"/>
              <a:gd name="connsiteY107" fmla="*/ 3976150 h 6858000"/>
              <a:gd name="connsiteX108" fmla="*/ 523673 w 5362575"/>
              <a:gd name="connsiteY108" fmla="*/ 4019781 h 6858000"/>
              <a:gd name="connsiteX109" fmla="*/ 536340 w 5362575"/>
              <a:gd name="connsiteY109" fmla="*/ 4062004 h 6858000"/>
              <a:gd name="connsiteX110" fmla="*/ 554637 w 5362575"/>
              <a:gd name="connsiteY110" fmla="*/ 4097190 h 6858000"/>
              <a:gd name="connsiteX111" fmla="*/ 578563 w 5362575"/>
              <a:gd name="connsiteY111" fmla="*/ 4130969 h 6858000"/>
              <a:gd name="connsiteX112" fmla="*/ 606712 w 5362575"/>
              <a:gd name="connsiteY112" fmla="*/ 4160525 h 6858000"/>
              <a:gd name="connsiteX113" fmla="*/ 639083 w 5362575"/>
              <a:gd name="connsiteY113" fmla="*/ 4190081 h 6858000"/>
              <a:gd name="connsiteX114" fmla="*/ 672862 w 5362575"/>
              <a:gd name="connsiteY114" fmla="*/ 4216823 h 6858000"/>
              <a:gd name="connsiteX115" fmla="*/ 708048 w 5362575"/>
              <a:gd name="connsiteY115" fmla="*/ 4243564 h 6858000"/>
              <a:gd name="connsiteX116" fmla="*/ 743234 w 5362575"/>
              <a:gd name="connsiteY116" fmla="*/ 4270306 h 6858000"/>
              <a:gd name="connsiteX117" fmla="*/ 778420 w 5362575"/>
              <a:gd name="connsiteY117" fmla="*/ 4297047 h 6858000"/>
              <a:gd name="connsiteX118" fmla="*/ 810792 w 5362575"/>
              <a:gd name="connsiteY118" fmla="*/ 4325196 h 6858000"/>
              <a:gd name="connsiteX119" fmla="*/ 838941 w 5362575"/>
              <a:gd name="connsiteY119" fmla="*/ 4357567 h 6858000"/>
              <a:gd name="connsiteX120" fmla="*/ 864275 w 5362575"/>
              <a:gd name="connsiteY120" fmla="*/ 4388531 h 6858000"/>
              <a:gd name="connsiteX121" fmla="*/ 883979 w 5362575"/>
              <a:gd name="connsiteY121" fmla="*/ 4423717 h 6858000"/>
              <a:gd name="connsiteX122" fmla="*/ 900868 w 5362575"/>
              <a:gd name="connsiteY122" fmla="*/ 4461718 h 6858000"/>
              <a:gd name="connsiteX123" fmla="*/ 914943 w 5362575"/>
              <a:gd name="connsiteY123" fmla="*/ 4502534 h 6858000"/>
              <a:gd name="connsiteX124" fmla="*/ 927610 w 5362575"/>
              <a:gd name="connsiteY124" fmla="*/ 4544758 h 6858000"/>
              <a:gd name="connsiteX125" fmla="*/ 938869 w 5362575"/>
              <a:gd name="connsiteY125" fmla="*/ 4586981 h 6858000"/>
              <a:gd name="connsiteX126" fmla="*/ 950129 w 5362575"/>
              <a:gd name="connsiteY126" fmla="*/ 4630612 h 6858000"/>
              <a:gd name="connsiteX127" fmla="*/ 962796 w 5362575"/>
              <a:gd name="connsiteY127" fmla="*/ 4671428 h 6858000"/>
              <a:gd name="connsiteX128" fmla="*/ 976870 w 5362575"/>
              <a:gd name="connsiteY128" fmla="*/ 4712244 h 6858000"/>
              <a:gd name="connsiteX129" fmla="*/ 993760 w 5362575"/>
              <a:gd name="connsiteY129" fmla="*/ 4750245 h 6858000"/>
              <a:gd name="connsiteX130" fmla="*/ 1014871 w 5362575"/>
              <a:gd name="connsiteY130" fmla="*/ 4784024 h 6858000"/>
              <a:gd name="connsiteX131" fmla="*/ 1040205 w 5362575"/>
              <a:gd name="connsiteY131" fmla="*/ 4814987 h 6858000"/>
              <a:gd name="connsiteX132" fmla="*/ 1071169 w 5362575"/>
              <a:gd name="connsiteY132" fmla="*/ 4840321 h 6858000"/>
              <a:gd name="connsiteX133" fmla="*/ 1104948 w 5362575"/>
              <a:gd name="connsiteY133" fmla="*/ 4861433 h 6858000"/>
              <a:gd name="connsiteX134" fmla="*/ 1142949 w 5362575"/>
              <a:gd name="connsiteY134" fmla="*/ 4878322 h 6858000"/>
              <a:gd name="connsiteX135" fmla="*/ 1183765 w 5362575"/>
              <a:gd name="connsiteY135" fmla="*/ 4892397 h 6858000"/>
              <a:gd name="connsiteX136" fmla="*/ 1224581 w 5362575"/>
              <a:gd name="connsiteY136" fmla="*/ 4905064 h 6858000"/>
              <a:gd name="connsiteX137" fmla="*/ 1268212 w 5362575"/>
              <a:gd name="connsiteY137" fmla="*/ 4916323 h 6858000"/>
              <a:gd name="connsiteX138" fmla="*/ 1310435 w 5362575"/>
              <a:gd name="connsiteY138" fmla="*/ 4927583 h 6858000"/>
              <a:gd name="connsiteX139" fmla="*/ 1352658 w 5362575"/>
              <a:gd name="connsiteY139" fmla="*/ 4940250 h 6858000"/>
              <a:gd name="connsiteX140" fmla="*/ 1393474 w 5362575"/>
              <a:gd name="connsiteY140" fmla="*/ 4954324 h 6858000"/>
              <a:gd name="connsiteX141" fmla="*/ 1431475 w 5362575"/>
              <a:gd name="connsiteY141" fmla="*/ 4971214 h 6858000"/>
              <a:gd name="connsiteX142" fmla="*/ 1466661 w 5362575"/>
              <a:gd name="connsiteY142" fmla="*/ 4990918 h 6858000"/>
              <a:gd name="connsiteX143" fmla="*/ 1497625 w 5362575"/>
              <a:gd name="connsiteY143" fmla="*/ 5016252 h 6858000"/>
              <a:gd name="connsiteX144" fmla="*/ 1529996 w 5362575"/>
              <a:gd name="connsiteY144" fmla="*/ 5044401 h 6858000"/>
              <a:gd name="connsiteX145" fmla="*/ 1558145 w 5362575"/>
              <a:gd name="connsiteY145" fmla="*/ 5076772 h 6858000"/>
              <a:gd name="connsiteX146" fmla="*/ 1584887 w 5362575"/>
              <a:gd name="connsiteY146" fmla="*/ 5110551 h 6858000"/>
              <a:gd name="connsiteX147" fmla="*/ 1611628 w 5362575"/>
              <a:gd name="connsiteY147" fmla="*/ 5145737 h 6858000"/>
              <a:gd name="connsiteX148" fmla="*/ 1638370 w 5362575"/>
              <a:gd name="connsiteY148" fmla="*/ 5180923 h 6858000"/>
              <a:gd name="connsiteX149" fmla="*/ 1665111 w 5362575"/>
              <a:gd name="connsiteY149" fmla="*/ 5214702 h 6858000"/>
              <a:gd name="connsiteX150" fmla="*/ 1694668 w 5362575"/>
              <a:gd name="connsiteY150" fmla="*/ 5247073 h 6858000"/>
              <a:gd name="connsiteX151" fmla="*/ 1724224 w 5362575"/>
              <a:gd name="connsiteY151" fmla="*/ 5275222 h 6858000"/>
              <a:gd name="connsiteX152" fmla="*/ 1758003 w 5362575"/>
              <a:gd name="connsiteY152" fmla="*/ 5299149 h 6858000"/>
              <a:gd name="connsiteX153" fmla="*/ 1793189 w 5362575"/>
              <a:gd name="connsiteY153" fmla="*/ 5317446 h 6858000"/>
              <a:gd name="connsiteX154" fmla="*/ 1835412 w 5362575"/>
              <a:gd name="connsiteY154" fmla="*/ 5330113 h 6858000"/>
              <a:gd name="connsiteX155" fmla="*/ 1879043 w 5362575"/>
              <a:gd name="connsiteY155" fmla="*/ 5335742 h 6858000"/>
              <a:gd name="connsiteX156" fmla="*/ 1924081 w 5362575"/>
              <a:gd name="connsiteY156" fmla="*/ 5337150 h 6858000"/>
              <a:gd name="connsiteX157" fmla="*/ 1971934 w 5362575"/>
              <a:gd name="connsiteY157" fmla="*/ 5332927 h 6858000"/>
              <a:gd name="connsiteX158" fmla="*/ 2019788 w 5362575"/>
              <a:gd name="connsiteY158" fmla="*/ 5327298 h 6858000"/>
              <a:gd name="connsiteX159" fmla="*/ 2067641 w 5362575"/>
              <a:gd name="connsiteY159" fmla="*/ 5320260 h 6858000"/>
              <a:gd name="connsiteX160" fmla="*/ 2115494 w 5362575"/>
              <a:gd name="connsiteY160" fmla="*/ 5314631 h 6858000"/>
              <a:gd name="connsiteX161" fmla="*/ 2163347 w 5362575"/>
              <a:gd name="connsiteY161" fmla="*/ 5311816 h 6858000"/>
              <a:gd name="connsiteX162" fmla="*/ 2209793 w 5362575"/>
              <a:gd name="connsiteY162" fmla="*/ 5311816 h 6858000"/>
              <a:gd name="connsiteX163" fmla="*/ 2253424 w 5362575"/>
              <a:gd name="connsiteY163" fmla="*/ 5317446 h 6858000"/>
              <a:gd name="connsiteX164" fmla="*/ 2297055 w 5362575"/>
              <a:gd name="connsiteY164" fmla="*/ 5328705 h 6858000"/>
              <a:gd name="connsiteX165" fmla="*/ 2339278 w 5362575"/>
              <a:gd name="connsiteY165" fmla="*/ 5345594 h 6858000"/>
              <a:gd name="connsiteX166" fmla="*/ 2381501 w 5362575"/>
              <a:gd name="connsiteY166" fmla="*/ 5368114 h 6858000"/>
              <a:gd name="connsiteX167" fmla="*/ 2423725 w 5362575"/>
              <a:gd name="connsiteY167" fmla="*/ 5390633 h 6858000"/>
              <a:gd name="connsiteX168" fmla="*/ 2465948 w 5362575"/>
              <a:gd name="connsiteY168" fmla="*/ 5415967 h 6858000"/>
              <a:gd name="connsiteX169" fmla="*/ 2506764 w 5362575"/>
              <a:gd name="connsiteY169" fmla="*/ 5439893 h 6858000"/>
              <a:gd name="connsiteX170" fmla="*/ 2550395 w 5362575"/>
              <a:gd name="connsiteY170" fmla="*/ 5461005 h 6858000"/>
              <a:gd name="connsiteX171" fmla="*/ 2592618 w 5362575"/>
              <a:gd name="connsiteY171" fmla="*/ 5477894 h 6858000"/>
              <a:gd name="connsiteX172" fmla="*/ 2636249 w 5362575"/>
              <a:gd name="connsiteY172" fmla="*/ 5489154 h 6858000"/>
              <a:gd name="connsiteX173" fmla="*/ 2681287 w 5362575"/>
              <a:gd name="connsiteY173" fmla="*/ 5493376 h 6858000"/>
              <a:gd name="connsiteX174" fmla="*/ 2726325 w 5362575"/>
              <a:gd name="connsiteY174" fmla="*/ 5489154 h 6858000"/>
              <a:gd name="connsiteX175" fmla="*/ 2769956 w 5362575"/>
              <a:gd name="connsiteY175" fmla="*/ 5477894 h 6858000"/>
              <a:gd name="connsiteX176" fmla="*/ 2812180 w 5362575"/>
              <a:gd name="connsiteY176" fmla="*/ 5461005 h 6858000"/>
              <a:gd name="connsiteX177" fmla="*/ 2855810 w 5362575"/>
              <a:gd name="connsiteY177" fmla="*/ 5439893 h 6858000"/>
              <a:gd name="connsiteX178" fmla="*/ 2896626 w 5362575"/>
              <a:gd name="connsiteY178" fmla="*/ 5415967 h 6858000"/>
              <a:gd name="connsiteX179" fmla="*/ 2938850 w 5362575"/>
              <a:gd name="connsiteY179" fmla="*/ 5390633 h 6858000"/>
              <a:gd name="connsiteX180" fmla="*/ 2981073 w 5362575"/>
              <a:gd name="connsiteY180" fmla="*/ 5368114 h 6858000"/>
              <a:gd name="connsiteX181" fmla="*/ 3023296 w 5362575"/>
              <a:gd name="connsiteY181" fmla="*/ 5345594 h 6858000"/>
              <a:gd name="connsiteX182" fmla="*/ 3064112 w 5362575"/>
              <a:gd name="connsiteY182" fmla="*/ 5328705 h 6858000"/>
              <a:gd name="connsiteX183" fmla="*/ 3109151 w 5362575"/>
              <a:gd name="connsiteY183" fmla="*/ 5317446 h 6858000"/>
              <a:gd name="connsiteX184" fmla="*/ 3152781 w 5362575"/>
              <a:gd name="connsiteY184" fmla="*/ 5311816 h 6858000"/>
              <a:gd name="connsiteX185" fmla="*/ 3199227 w 5362575"/>
              <a:gd name="connsiteY185" fmla="*/ 5311816 h 6858000"/>
              <a:gd name="connsiteX186" fmla="*/ 3247080 w 5362575"/>
              <a:gd name="connsiteY186" fmla="*/ 5314631 h 6858000"/>
              <a:gd name="connsiteX187" fmla="*/ 3294933 w 5362575"/>
              <a:gd name="connsiteY187" fmla="*/ 5320260 h 6858000"/>
              <a:gd name="connsiteX188" fmla="*/ 3342787 w 5362575"/>
              <a:gd name="connsiteY188" fmla="*/ 5327298 h 6858000"/>
              <a:gd name="connsiteX189" fmla="*/ 3390640 w 5362575"/>
              <a:gd name="connsiteY189" fmla="*/ 5332927 h 6858000"/>
              <a:gd name="connsiteX190" fmla="*/ 3438493 w 5362575"/>
              <a:gd name="connsiteY190" fmla="*/ 5337150 h 6858000"/>
              <a:gd name="connsiteX191" fmla="*/ 3483531 w 5362575"/>
              <a:gd name="connsiteY191" fmla="*/ 5335742 h 6858000"/>
              <a:gd name="connsiteX192" fmla="*/ 3527162 w 5362575"/>
              <a:gd name="connsiteY192" fmla="*/ 5330113 h 6858000"/>
              <a:gd name="connsiteX193" fmla="*/ 3569385 w 5362575"/>
              <a:gd name="connsiteY193" fmla="*/ 5317446 h 6858000"/>
              <a:gd name="connsiteX194" fmla="*/ 3604572 w 5362575"/>
              <a:gd name="connsiteY194" fmla="*/ 5299149 h 6858000"/>
              <a:gd name="connsiteX195" fmla="*/ 3638350 w 5362575"/>
              <a:gd name="connsiteY195" fmla="*/ 5275222 h 6858000"/>
              <a:gd name="connsiteX196" fmla="*/ 3667907 w 5362575"/>
              <a:gd name="connsiteY196" fmla="*/ 5247073 h 6858000"/>
              <a:gd name="connsiteX197" fmla="*/ 3697463 w 5362575"/>
              <a:gd name="connsiteY197" fmla="*/ 5214702 h 6858000"/>
              <a:gd name="connsiteX198" fmla="*/ 3724204 w 5362575"/>
              <a:gd name="connsiteY198" fmla="*/ 5180923 h 6858000"/>
              <a:gd name="connsiteX199" fmla="*/ 3750946 w 5362575"/>
              <a:gd name="connsiteY199" fmla="*/ 5145737 h 6858000"/>
              <a:gd name="connsiteX200" fmla="*/ 3777687 w 5362575"/>
              <a:gd name="connsiteY200" fmla="*/ 5110551 h 6858000"/>
              <a:gd name="connsiteX201" fmla="*/ 3804429 w 5362575"/>
              <a:gd name="connsiteY201" fmla="*/ 5076772 h 6858000"/>
              <a:gd name="connsiteX202" fmla="*/ 3832578 w 5362575"/>
              <a:gd name="connsiteY202" fmla="*/ 5044401 h 6858000"/>
              <a:gd name="connsiteX203" fmla="*/ 3864949 w 5362575"/>
              <a:gd name="connsiteY203" fmla="*/ 5016252 h 6858000"/>
              <a:gd name="connsiteX204" fmla="*/ 3895913 w 5362575"/>
              <a:gd name="connsiteY204" fmla="*/ 4990918 h 6858000"/>
              <a:gd name="connsiteX205" fmla="*/ 3931099 w 5362575"/>
              <a:gd name="connsiteY205" fmla="*/ 4971214 h 6858000"/>
              <a:gd name="connsiteX206" fmla="*/ 3969100 w 5362575"/>
              <a:gd name="connsiteY206" fmla="*/ 4954324 h 6858000"/>
              <a:gd name="connsiteX207" fmla="*/ 4009916 w 5362575"/>
              <a:gd name="connsiteY207" fmla="*/ 4940250 h 6858000"/>
              <a:gd name="connsiteX208" fmla="*/ 4052139 w 5362575"/>
              <a:gd name="connsiteY208" fmla="*/ 4927583 h 6858000"/>
              <a:gd name="connsiteX209" fmla="*/ 4094363 w 5362575"/>
              <a:gd name="connsiteY209" fmla="*/ 4916323 h 6858000"/>
              <a:gd name="connsiteX210" fmla="*/ 4137993 w 5362575"/>
              <a:gd name="connsiteY210" fmla="*/ 4905064 h 6858000"/>
              <a:gd name="connsiteX211" fmla="*/ 4178809 w 5362575"/>
              <a:gd name="connsiteY211" fmla="*/ 4892397 h 6858000"/>
              <a:gd name="connsiteX212" fmla="*/ 4219625 w 5362575"/>
              <a:gd name="connsiteY212" fmla="*/ 4878322 h 6858000"/>
              <a:gd name="connsiteX213" fmla="*/ 4257626 w 5362575"/>
              <a:gd name="connsiteY213" fmla="*/ 4861433 h 6858000"/>
              <a:gd name="connsiteX214" fmla="*/ 4291405 w 5362575"/>
              <a:gd name="connsiteY214" fmla="*/ 4840321 h 6858000"/>
              <a:gd name="connsiteX215" fmla="*/ 4322369 w 5362575"/>
              <a:gd name="connsiteY215" fmla="*/ 4814987 h 6858000"/>
              <a:gd name="connsiteX216" fmla="*/ 4347703 w 5362575"/>
              <a:gd name="connsiteY216" fmla="*/ 4784024 h 6858000"/>
              <a:gd name="connsiteX217" fmla="*/ 4368815 w 5362575"/>
              <a:gd name="connsiteY217" fmla="*/ 4750245 h 6858000"/>
              <a:gd name="connsiteX218" fmla="*/ 4385704 w 5362575"/>
              <a:gd name="connsiteY218" fmla="*/ 4712244 h 6858000"/>
              <a:gd name="connsiteX219" fmla="*/ 4399778 w 5362575"/>
              <a:gd name="connsiteY219" fmla="*/ 4671428 h 6858000"/>
              <a:gd name="connsiteX220" fmla="*/ 4412445 w 5362575"/>
              <a:gd name="connsiteY220" fmla="*/ 4630612 h 6858000"/>
              <a:gd name="connsiteX221" fmla="*/ 4423705 w 5362575"/>
              <a:gd name="connsiteY221" fmla="*/ 4586981 h 6858000"/>
              <a:gd name="connsiteX222" fmla="*/ 4434964 w 5362575"/>
              <a:gd name="connsiteY222" fmla="*/ 4544758 h 6858000"/>
              <a:gd name="connsiteX223" fmla="*/ 4447632 w 5362575"/>
              <a:gd name="connsiteY223" fmla="*/ 4502534 h 6858000"/>
              <a:gd name="connsiteX224" fmla="*/ 4461706 w 5362575"/>
              <a:gd name="connsiteY224" fmla="*/ 4461718 h 6858000"/>
              <a:gd name="connsiteX225" fmla="*/ 4478595 w 5362575"/>
              <a:gd name="connsiteY225" fmla="*/ 4423717 h 6858000"/>
              <a:gd name="connsiteX226" fmla="*/ 4498300 w 5362575"/>
              <a:gd name="connsiteY226" fmla="*/ 4388531 h 6858000"/>
              <a:gd name="connsiteX227" fmla="*/ 4523634 w 5362575"/>
              <a:gd name="connsiteY227" fmla="*/ 4357567 h 6858000"/>
              <a:gd name="connsiteX228" fmla="*/ 4551782 w 5362575"/>
              <a:gd name="connsiteY228" fmla="*/ 4325196 h 6858000"/>
              <a:gd name="connsiteX229" fmla="*/ 4584154 w 5362575"/>
              <a:gd name="connsiteY229" fmla="*/ 4297047 h 6858000"/>
              <a:gd name="connsiteX230" fmla="*/ 4617933 w 5362575"/>
              <a:gd name="connsiteY230" fmla="*/ 4270306 h 6858000"/>
              <a:gd name="connsiteX231" fmla="*/ 4654526 w 5362575"/>
              <a:gd name="connsiteY231" fmla="*/ 4243564 h 6858000"/>
              <a:gd name="connsiteX232" fmla="*/ 4689712 w 5362575"/>
              <a:gd name="connsiteY232" fmla="*/ 4216823 h 6858000"/>
              <a:gd name="connsiteX233" fmla="*/ 4723491 w 5362575"/>
              <a:gd name="connsiteY233" fmla="*/ 4190081 h 6858000"/>
              <a:gd name="connsiteX234" fmla="*/ 4755862 w 5362575"/>
              <a:gd name="connsiteY234" fmla="*/ 4160525 h 6858000"/>
              <a:gd name="connsiteX235" fmla="*/ 4784011 w 5362575"/>
              <a:gd name="connsiteY235" fmla="*/ 4130969 h 6858000"/>
              <a:gd name="connsiteX236" fmla="*/ 4807938 w 5362575"/>
              <a:gd name="connsiteY236" fmla="*/ 4097190 h 6858000"/>
              <a:gd name="connsiteX237" fmla="*/ 4826235 w 5362575"/>
              <a:gd name="connsiteY237" fmla="*/ 4062004 h 6858000"/>
              <a:gd name="connsiteX238" fmla="*/ 4838902 w 5362575"/>
              <a:gd name="connsiteY238" fmla="*/ 4019781 h 6858000"/>
              <a:gd name="connsiteX239" fmla="*/ 4844531 w 5362575"/>
              <a:gd name="connsiteY239" fmla="*/ 3976150 h 6858000"/>
              <a:gd name="connsiteX240" fmla="*/ 4845939 w 5362575"/>
              <a:gd name="connsiteY240" fmla="*/ 3931111 h 6858000"/>
              <a:gd name="connsiteX241" fmla="*/ 4841716 w 5362575"/>
              <a:gd name="connsiteY241" fmla="*/ 3883258 h 6858000"/>
              <a:gd name="connsiteX242" fmla="*/ 4836087 w 5362575"/>
              <a:gd name="connsiteY242" fmla="*/ 3835405 h 6858000"/>
              <a:gd name="connsiteX243" fmla="*/ 4829049 w 5362575"/>
              <a:gd name="connsiteY243" fmla="*/ 3787552 h 6858000"/>
              <a:gd name="connsiteX244" fmla="*/ 4823420 w 5362575"/>
              <a:gd name="connsiteY244" fmla="*/ 3739699 h 6858000"/>
              <a:gd name="connsiteX245" fmla="*/ 4820605 w 5362575"/>
              <a:gd name="connsiteY245" fmla="*/ 3691846 h 6858000"/>
              <a:gd name="connsiteX246" fmla="*/ 4820605 w 5362575"/>
              <a:gd name="connsiteY246" fmla="*/ 3645400 h 6858000"/>
              <a:gd name="connsiteX247" fmla="*/ 4826235 w 5362575"/>
              <a:gd name="connsiteY247" fmla="*/ 3601769 h 6858000"/>
              <a:gd name="connsiteX248" fmla="*/ 4837494 w 5362575"/>
              <a:gd name="connsiteY248" fmla="*/ 3558138 h 6858000"/>
              <a:gd name="connsiteX249" fmla="*/ 4854383 w 5362575"/>
              <a:gd name="connsiteY249" fmla="*/ 3517322 h 6858000"/>
              <a:gd name="connsiteX250" fmla="*/ 4876903 w 5362575"/>
              <a:gd name="connsiteY250" fmla="*/ 3475099 h 6858000"/>
              <a:gd name="connsiteX251" fmla="*/ 4899422 w 5362575"/>
              <a:gd name="connsiteY251" fmla="*/ 3432876 h 6858000"/>
              <a:gd name="connsiteX252" fmla="*/ 4924756 w 5362575"/>
              <a:gd name="connsiteY252" fmla="*/ 3390652 h 6858000"/>
              <a:gd name="connsiteX253" fmla="*/ 4948682 w 5362575"/>
              <a:gd name="connsiteY253" fmla="*/ 3349836 h 6858000"/>
              <a:gd name="connsiteX254" fmla="*/ 4969794 w 5362575"/>
              <a:gd name="connsiteY254" fmla="*/ 3306206 h 6858000"/>
              <a:gd name="connsiteX255" fmla="*/ 4986683 w 5362575"/>
              <a:gd name="connsiteY255" fmla="*/ 3263982 h 6858000"/>
              <a:gd name="connsiteX256" fmla="*/ 4997943 w 5362575"/>
              <a:gd name="connsiteY256" fmla="*/ 3220351 h 6858000"/>
              <a:gd name="connsiteX257" fmla="*/ 5002165 w 5362575"/>
              <a:gd name="connsiteY257" fmla="*/ 3175313 h 6858000"/>
              <a:gd name="connsiteX258" fmla="*/ 4997943 w 5362575"/>
              <a:gd name="connsiteY258" fmla="*/ 3130275 h 6858000"/>
              <a:gd name="connsiteX259" fmla="*/ 4986683 w 5362575"/>
              <a:gd name="connsiteY259" fmla="*/ 3086644 h 6858000"/>
              <a:gd name="connsiteX260" fmla="*/ 4969794 w 5362575"/>
              <a:gd name="connsiteY260" fmla="*/ 3044421 h 6858000"/>
              <a:gd name="connsiteX261" fmla="*/ 4948682 w 5362575"/>
              <a:gd name="connsiteY261" fmla="*/ 3000790 h 6858000"/>
              <a:gd name="connsiteX262" fmla="*/ 4924756 w 5362575"/>
              <a:gd name="connsiteY262" fmla="*/ 2959974 h 6858000"/>
              <a:gd name="connsiteX263" fmla="*/ 4899422 w 5362575"/>
              <a:gd name="connsiteY263" fmla="*/ 2917751 h 6858000"/>
              <a:gd name="connsiteX264" fmla="*/ 4876903 w 5362575"/>
              <a:gd name="connsiteY264" fmla="*/ 2875527 h 6858000"/>
              <a:gd name="connsiteX265" fmla="*/ 4854383 w 5362575"/>
              <a:gd name="connsiteY265" fmla="*/ 2833304 h 6858000"/>
              <a:gd name="connsiteX266" fmla="*/ 4837494 w 5362575"/>
              <a:gd name="connsiteY266" fmla="*/ 2792488 h 6858000"/>
              <a:gd name="connsiteX267" fmla="*/ 4826235 w 5362575"/>
              <a:gd name="connsiteY267" fmla="*/ 2748857 h 6858000"/>
              <a:gd name="connsiteX268" fmla="*/ 4820605 w 5362575"/>
              <a:gd name="connsiteY268" fmla="*/ 2705226 h 6858000"/>
              <a:gd name="connsiteX269" fmla="*/ 4820605 w 5362575"/>
              <a:gd name="connsiteY269" fmla="*/ 2658781 h 6858000"/>
              <a:gd name="connsiteX270" fmla="*/ 4823420 w 5362575"/>
              <a:gd name="connsiteY270" fmla="*/ 2610927 h 6858000"/>
              <a:gd name="connsiteX271" fmla="*/ 4829049 w 5362575"/>
              <a:gd name="connsiteY271" fmla="*/ 2563074 h 6858000"/>
              <a:gd name="connsiteX272" fmla="*/ 4836087 w 5362575"/>
              <a:gd name="connsiteY272" fmla="*/ 2515221 h 6858000"/>
              <a:gd name="connsiteX273" fmla="*/ 4841716 w 5362575"/>
              <a:gd name="connsiteY273" fmla="*/ 2467368 h 6858000"/>
              <a:gd name="connsiteX274" fmla="*/ 4845939 w 5362575"/>
              <a:gd name="connsiteY274" fmla="*/ 2419515 h 6858000"/>
              <a:gd name="connsiteX275" fmla="*/ 4844531 w 5362575"/>
              <a:gd name="connsiteY275" fmla="*/ 2374477 h 6858000"/>
              <a:gd name="connsiteX276" fmla="*/ 4838902 w 5362575"/>
              <a:gd name="connsiteY276" fmla="*/ 2330846 h 6858000"/>
              <a:gd name="connsiteX277" fmla="*/ 4826235 w 5362575"/>
              <a:gd name="connsiteY277" fmla="*/ 2288622 h 6858000"/>
              <a:gd name="connsiteX278" fmla="*/ 4807938 w 5362575"/>
              <a:gd name="connsiteY278" fmla="*/ 2253436 h 6858000"/>
              <a:gd name="connsiteX279" fmla="*/ 4784011 w 5362575"/>
              <a:gd name="connsiteY279" fmla="*/ 2219658 h 6858000"/>
              <a:gd name="connsiteX280" fmla="*/ 4755862 w 5362575"/>
              <a:gd name="connsiteY280" fmla="*/ 2190101 h 6858000"/>
              <a:gd name="connsiteX281" fmla="*/ 4723491 w 5362575"/>
              <a:gd name="connsiteY281" fmla="*/ 2160545 h 6858000"/>
              <a:gd name="connsiteX282" fmla="*/ 4689712 w 5362575"/>
              <a:gd name="connsiteY282" fmla="*/ 2133803 h 6858000"/>
              <a:gd name="connsiteX283" fmla="*/ 4654526 w 5362575"/>
              <a:gd name="connsiteY283" fmla="*/ 2107062 h 6858000"/>
              <a:gd name="connsiteX284" fmla="*/ 4617933 w 5362575"/>
              <a:gd name="connsiteY284" fmla="*/ 2080320 h 6858000"/>
              <a:gd name="connsiteX285" fmla="*/ 4584154 w 5362575"/>
              <a:gd name="connsiteY285" fmla="*/ 2053579 h 6858000"/>
              <a:gd name="connsiteX286" fmla="*/ 4551782 w 5362575"/>
              <a:gd name="connsiteY286" fmla="*/ 2025430 h 6858000"/>
              <a:gd name="connsiteX287" fmla="*/ 4523634 w 5362575"/>
              <a:gd name="connsiteY287" fmla="*/ 1993059 h 6858000"/>
              <a:gd name="connsiteX288" fmla="*/ 4498300 w 5362575"/>
              <a:gd name="connsiteY288" fmla="*/ 1962095 h 6858000"/>
              <a:gd name="connsiteX289" fmla="*/ 4478595 w 5362575"/>
              <a:gd name="connsiteY289" fmla="*/ 1926909 h 6858000"/>
              <a:gd name="connsiteX290" fmla="*/ 4461706 w 5362575"/>
              <a:gd name="connsiteY290" fmla="*/ 1888908 h 6858000"/>
              <a:gd name="connsiteX291" fmla="*/ 4447632 w 5362575"/>
              <a:gd name="connsiteY291" fmla="*/ 1848092 h 6858000"/>
              <a:gd name="connsiteX292" fmla="*/ 4434964 w 5362575"/>
              <a:gd name="connsiteY292" fmla="*/ 1805868 h 6858000"/>
              <a:gd name="connsiteX293" fmla="*/ 4423705 w 5362575"/>
              <a:gd name="connsiteY293" fmla="*/ 1763645 h 6858000"/>
              <a:gd name="connsiteX294" fmla="*/ 4412445 w 5362575"/>
              <a:gd name="connsiteY294" fmla="*/ 1720014 h 6858000"/>
              <a:gd name="connsiteX295" fmla="*/ 4399778 w 5362575"/>
              <a:gd name="connsiteY295" fmla="*/ 1679198 h 6858000"/>
              <a:gd name="connsiteX296" fmla="*/ 4385704 w 5362575"/>
              <a:gd name="connsiteY296" fmla="*/ 1638382 h 6858000"/>
              <a:gd name="connsiteX297" fmla="*/ 4368815 w 5362575"/>
              <a:gd name="connsiteY297" fmla="*/ 1600381 h 6858000"/>
              <a:gd name="connsiteX298" fmla="*/ 4347703 w 5362575"/>
              <a:gd name="connsiteY298" fmla="*/ 1566603 h 6858000"/>
              <a:gd name="connsiteX299" fmla="*/ 4322369 w 5362575"/>
              <a:gd name="connsiteY299" fmla="*/ 1535639 h 6858000"/>
              <a:gd name="connsiteX300" fmla="*/ 4291405 w 5362575"/>
              <a:gd name="connsiteY300" fmla="*/ 1510305 h 6858000"/>
              <a:gd name="connsiteX301" fmla="*/ 4257626 w 5362575"/>
              <a:gd name="connsiteY301" fmla="*/ 1489193 h 6858000"/>
              <a:gd name="connsiteX302" fmla="*/ 4219625 w 5362575"/>
              <a:gd name="connsiteY302" fmla="*/ 1472304 h 6858000"/>
              <a:gd name="connsiteX303" fmla="*/ 4178809 w 5362575"/>
              <a:gd name="connsiteY303" fmla="*/ 1458229 h 6858000"/>
              <a:gd name="connsiteX304" fmla="*/ 4137993 w 5362575"/>
              <a:gd name="connsiteY304" fmla="*/ 1445562 h 6858000"/>
              <a:gd name="connsiteX305" fmla="*/ 4094363 w 5362575"/>
              <a:gd name="connsiteY305" fmla="*/ 1434303 h 6858000"/>
              <a:gd name="connsiteX306" fmla="*/ 4052139 w 5362575"/>
              <a:gd name="connsiteY306" fmla="*/ 1423043 h 6858000"/>
              <a:gd name="connsiteX307" fmla="*/ 4009916 w 5362575"/>
              <a:gd name="connsiteY307" fmla="*/ 1410376 h 6858000"/>
              <a:gd name="connsiteX308" fmla="*/ 3969100 w 5362575"/>
              <a:gd name="connsiteY308" fmla="*/ 1396302 h 6858000"/>
              <a:gd name="connsiteX309" fmla="*/ 3931099 w 5362575"/>
              <a:gd name="connsiteY309" fmla="*/ 1379412 h 6858000"/>
              <a:gd name="connsiteX310" fmla="*/ 3895913 w 5362575"/>
              <a:gd name="connsiteY310" fmla="*/ 1359708 h 6858000"/>
              <a:gd name="connsiteX311" fmla="*/ 3864949 w 5362575"/>
              <a:gd name="connsiteY311" fmla="*/ 1334374 h 6858000"/>
              <a:gd name="connsiteX312" fmla="*/ 3832578 w 5362575"/>
              <a:gd name="connsiteY312" fmla="*/ 1306225 h 6858000"/>
              <a:gd name="connsiteX313" fmla="*/ 3804429 w 5362575"/>
              <a:gd name="connsiteY313" fmla="*/ 1273854 h 6858000"/>
              <a:gd name="connsiteX314" fmla="*/ 3777687 w 5362575"/>
              <a:gd name="connsiteY314" fmla="*/ 1240075 h 6858000"/>
              <a:gd name="connsiteX315" fmla="*/ 3750946 w 5362575"/>
              <a:gd name="connsiteY315" fmla="*/ 1204889 h 6858000"/>
              <a:gd name="connsiteX316" fmla="*/ 3724204 w 5362575"/>
              <a:gd name="connsiteY316" fmla="*/ 1169703 h 6858000"/>
              <a:gd name="connsiteX317" fmla="*/ 3697463 w 5362575"/>
              <a:gd name="connsiteY317" fmla="*/ 1135924 h 6858000"/>
              <a:gd name="connsiteX318" fmla="*/ 3667907 w 5362575"/>
              <a:gd name="connsiteY318" fmla="*/ 1103553 h 6858000"/>
              <a:gd name="connsiteX319" fmla="*/ 3638350 w 5362575"/>
              <a:gd name="connsiteY319" fmla="*/ 1075404 h 6858000"/>
              <a:gd name="connsiteX320" fmla="*/ 3604572 w 5362575"/>
              <a:gd name="connsiteY320" fmla="*/ 1051478 h 6858000"/>
              <a:gd name="connsiteX321" fmla="*/ 3569385 w 5362575"/>
              <a:gd name="connsiteY321" fmla="*/ 1033181 h 6858000"/>
              <a:gd name="connsiteX322" fmla="*/ 3527162 w 5362575"/>
              <a:gd name="connsiteY322" fmla="*/ 1020514 h 6858000"/>
              <a:gd name="connsiteX323" fmla="*/ 3483531 w 5362575"/>
              <a:gd name="connsiteY323" fmla="*/ 1014884 h 6858000"/>
              <a:gd name="connsiteX324" fmla="*/ 3438493 w 5362575"/>
              <a:gd name="connsiteY324" fmla="*/ 1013477 h 6858000"/>
              <a:gd name="connsiteX325" fmla="*/ 3390640 w 5362575"/>
              <a:gd name="connsiteY325" fmla="*/ 1017699 h 6858000"/>
              <a:gd name="connsiteX326" fmla="*/ 3342787 w 5362575"/>
              <a:gd name="connsiteY326" fmla="*/ 1023329 h 6858000"/>
              <a:gd name="connsiteX327" fmla="*/ 3294933 w 5362575"/>
              <a:gd name="connsiteY327" fmla="*/ 1030366 h 6858000"/>
              <a:gd name="connsiteX328" fmla="*/ 3247080 w 5362575"/>
              <a:gd name="connsiteY328" fmla="*/ 1035996 h 6858000"/>
              <a:gd name="connsiteX329" fmla="*/ 3199227 w 5362575"/>
              <a:gd name="connsiteY329" fmla="*/ 1038811 h 6858000"/>
              <a:gd name="connsiteX330" fmla="*/ 3152781 w 5362575"/>
              <a:gd name="connsiteY330" fmla="*/ 1038811 h 6858000"/>
              <a:gd name="connsiteX331" fmla="*/ 3109151 w 5362575"/>
              <a:gd name="connsiteY331" fmla="*/ 1033181 h 6858000"/>
              <a:gd name="connsiteX332" fmla="*/ 3064112 w 5362575"/>
              <a:gd name="connsiteY332" fmla="*/ 1021921 h 6858000"/>
              <a:gd name="connsiteX333" fmla="*/ 3023296 w 5362575"/>
              <a:gd name="connsiteY333" fmla="*/ 1005032 h 6858000"/>
              <a:gd name="connsiteX334" fmla="*/ 2981073 w 5362575"/>
              <a:gd name="connsiteY334" fmla="*/ 982513 h 6858000"/>
              <a:gd name="connsiteX335" fmla="*/ 2938850 w 5362575"/>
              <a:gd name="connsiteY335" fmla="*/ 959994 h 6858000"/>
              <a:gd name="connsiteX336" fmla="*/ 2896626 w 5362575"/>
              <a:gd name="connsiteY336" fmla="*/ 934660 h 6858000"/>
              <a:gd name="connsiteX337" fmla="*/ 2855810 w 5362575"/>
              <a:gd name="connsiteY337" fmla="*/ 910733 h 6858000"/>
              <a:gd name="connsiteX338" fmla="*/ 2812180 w 5362575"/>
              <a:gd name="connsiteY338" fmla="*/ 889621 h 6858000"/>
              <a:gd name="connsiteX339" fmla="*/ 2769956 w 5362575"/>
              <a:gd name="connsiteY339" fmla="*/ 872732 h 6858000"/>
              <a:gd name="connsiteX340" fmla="*/ 2726325 w 5362575"/>
              <a:gd name="connsiteY340" fmla="*/ 861472 h 6858000"/>
              <a:gd name="connsiteX341" fmla="*/ 2681287 w 5362575"/>
              <a:gd name="connsiteY341" fmla="*/ 857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5362575" h="6858000">
                <a:moveTo>
                  <a:pt x="0" y="0"/>
                </a:moveTo>
                <a:lnTo>
                  <a:pt x="5362575" y="0"/>
                </a:lnTo>
                <a:lnTo>
                  <a:pt x="5362575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681287" y="857250"/>
                </a:moveTo>
                <a:lnTo>
                  <a:pt x="2636249" y="861472"/>
                </a:lnTo>
                <a:lnTo>
                  <a:pt x="2592618" y="872732"/>
                </a:lnTo>
                <a:lnTo>
                  <a:pt x="2550395" y="889621"/>
                </a:lnTo>
                <a:lnTo>
                  <a:pt x="2506764" y="910733"/>
                </a:lnTo>
                <a:lnTo>
                  <a:pt x="2465948" y="934660"/>
                </a:lnTo>
                <a:lnTo>
                  <a:pt x="2423725" y="959994"/>
                </a:lnTo>
                <a:lnTo>
                  <a:pt x="2381501" y="982513"/>
                </a:lnTo>
                <a:lnTo>
                  <a:pt x="2339278" y="1005032"/>
                </a:lnTo>
                <a:lnTo>
                  <a:pt x="2297055" y="1021921"/>
                </a:lnTo>
                <a:lnTo>
                  <a:pt x="2253424" y="1033181"/>
                </a:lnTo>
                <a:lnTo>
                  <a:pt x="2209793" y="1038811"/>
                </a:lnTo>
                <a:lnTo>
                  <a:pt x="2163347" y="1038811"/>
                </a:lnTo>
                <a:lnTo>
                  <a:pt x="2115494" y="1035996"/>
                </a:lnTo>
                <a:lnTo>
                  <a:pt x="2067641" y="1030366"/>
                </a:lnTo>
                <a:lnTo>
                  <a:pt x="2019788" y="1023329"/>
                </a:lnTo>
                <a:lnTo>
                  <a:pt x="1971934" y="1017699"/>
                </a:lnTo>
                <a:lnTo>
                  <a:pt x="1924081" y="1013477"/>
                </a:lnTo>
                <a:lnTo>
                  <a:pt x="1879043" y="1014884"/>
                </a:lnTo>
                <a:lnTo>
                  <a:pt x="1835412" y="1020514"/>
                </a:lnTo>
                <a:lnTo>
                  <a:pt x="1793189" y="1033181"/>
                </a:lnTo>
                <a:lnTo>
                  <a:pt x="1758003" y="1051478"/>
                </a:lnTo>
                <a:lnTo>
                  <a:pt x="1724224" y="1075404"/>
                </a:lnTo>
                <a:lnTo>
                  <a:pt x="1694668" y="1103553"/>
                </a:lnTo>
                <a:lnTo>
                  <a:pt x="1665111" y="1135924"/>
                </a:lnTo>
                <a:lnTo>
                  <a:pt x="1638370" y="1169703"/>
                </a:lnTo>
                <a:lnTo>
                  <a:pt x="1611628" y="1204889"/>
                </a:lnTo>
                <a:lnTo>
                  <a:pt x="1584887" y="1240075"/>
                </a:lnTo>
                <a:lnTo>
                  <a:pt x="1558145" y="1273854"/>
                </a:lnTo>
                <a:lnTo>
                  <a:pt x="1529996" y="1306225"/>
                </a:lnTo>
                <a:lnTo>
                  <a:pt x="1497625" y="1334374"/>
                </a:lnTo>
                <a:lnTo>
                  <a:pt x="1466661" y="1359708"/>
                </a:lnTo>
                <a:lnTo>
                  <a:pt x="1431475" y="1379412"/>
                </a:lnTo>
                <a:lnTo>
                  <a:pt x="1393474" y="1396302"/>
                </a:lnTo>
                <a:lnTo>
                  <a:pt x="1352658" y="1410376"/>
                </a:lnTo>
                <a:lnTo>
                  <a:pt x="1310435" y="1423043"/>
                </a:lnTo>
                <a:lnTo>
                  <a:pt x="1268212" y="1434303"/>
                </a:lnTo>
                <a:lnTo>
                  <a:pt x="1224581" y="1445562"/>
                </a:lnTo>
                <a:lnTo>
                  <a:pt x="1183765" y="1458229"/>
                </a:lnTo>
                <a:lnTo>
                  <a:pt x="1142949" y="1472304"/>
                </a:lnTo>
                <a:lnTo>
                  <a:pt x="1104948" y="1489193"/>
                </a:lnTo>
                <a:lnTo>
                  <a:pt x="1071169" y="1510305"/>
                </a:lnTo>
                <a:lnTo>
                  <a:pt x="1040205" y="1535639"/>
                </a:lnTo>
                <a:lnTo>
                  <a:pt x="1014871" y="1566603"/>
                </a:lnTo>
                <a:lnTo>
                  <a:pt x="993760" y="1600381"/>
                </a:lnTo>
                <a:lnTo>
                  <a:pt x="976870" y="1638382"/>
                </a:lnTo>
                <a:lnTo>
                  <a:pt x="962796" y="1679198"/>
                </a:lnTo>
                <a:lnTo>
                  <a:pt x="950129" y="1720014"/>
                </a:lnTo>
                <a:lnTo>
                  <a:pt x="938869" y="1763645"/>
                </a:lnTo>
                <a:lnTo>
                  <a:pt x="927610" y="1805868"/>
                </a:lnTo>
                <a:lnTo>
                  <a:pt x="914943" y="1848092"/>
                </a:lnTo>
                <a:lnTo>
                  <a:pt x="900868" y="1888908"/>
                </a:lnTo>
                <a:lnTo>
                  <a:pt x="883979" y="1926909"/>
                </a:lnTo>
                <a:lnTo>
                  <a:pt x="864275" y="1962095"/>
                </a:lnTo>
                <a:lnTo>
                  <a:pt x="838941" y="1993059"/>
                </a:lnTo>
                <a:lnTo>
                  <a:pt x="810792" y="2025430"/>
                </a:lnTo>
                <a:lnTo>
                  <a:pt x="778420" y="2053579"/>
                </a:lnTo>
                <a:lnTo>
                  <a:pt x="743234" y="2080320"/>
                </a:lnTo>
                <a:lnTo>
                  <a:pt x="708048" y="2107062"/>
                </a:lnTo>
                <a:lnTo>
                  <a:pt x="672862" y="2133803"/>
                </a:lnTo>
                <a:lnTo>
                  <a:pt x="639083" y="2160545"/>
                </a:lnTo>
                <a:lnTo>
                  <a:pt x="606712" y="2190101"/>
                </a:lnTo>
                <a:lnTo>
                  <a:pt x="578563" y="2219658"/>
                </a:lnTo>
                <a:lnTo>
                  <a:pt x="554637" y="2253436"/>
                </a:lnTo>
                <a:lnTo>
                  <a:pt x="536340" y="2288622"/>
                </a:lnTo>
                <a:lnTo>
                  <a:pt x="523673" y="2330846"/>
                </a:lnTo>
                <a:lnTo>
                  <a:pt x="518043" y="2374477"/>
                </a:lnTo>
                <a:lnTo>
                  <a:pt x="516635" y="2419515"/>
                </a:lnTo>
                <a:lnTo>
                  <a:pt x="520858" y="2467368"/>
                </a:lnTo>
                <a:lnTo>
                  <a:pt x="526488" y="2515221"/>
                </a:lnTo>
                <a:lnTo>
                  <a:pt x="533525" y="2563074"/>
                </a:lnTo>
                <a:lnTo>
                  <a:pt x="539155" y="2610927"/>
                </a:lnTo>
                <a:lnTo>
                  <a:pt x="541970" y="2658781"/>
                </a:lnTo>
                <a:lnTo>
                  <a:pt x="541970" y="2705226"/>
                </a:lnTo>
                <a:lnTo>
                  <a:pt x="536340" y="2748857"/>
                </a:lnTo>
                <a:lnTo>
                  <a:pt x="525080" y="2792488"/>
                </a:lnTo>
                <a:lnTo>
                  <a:pt x="508191" y="2833304"/>
                </a:lnTo>
                <a:lnTo>
                  <a:pt x="487079" y="2875527"/>
                </a:lnTo>
                <a:lnTo>
                  <a:pt x="463153" y="2917751"/>
                </a:lnTo>
                <a:lnTo>
                  <a:pt x="437819" y="2959974"/>
                </a:lnTo>
                <a:lnTo>
                  <a:pt x="413892" y="3000790"/>
                </a:lnTo>
                <a:lnTo>
                  <a:pt x="392780" y="3044421"/>
                </a:lnTo>
                <a:lnTo>
                  <a:pt x="375891" y="3086644"/>
                </a:lnTo>
                <a:lnTo>
                  <a:pt x="364631" y="3130275"/>
                </a:lnTo>
                <a:lnTo>
                  <a:pt x="360409" y="3175313"/>
                </a:lnTo>
                <a:lnTo>
                  <a:pt x="364631" y="3220351"/>
                </a:lnTo>
                <a:lnTo>
                  <a:pt x="375891" y="3263982"/>
                </a:lnTo>
                <a:lnTo>
                  <a:pt x="392780" y="3306206"/>
                </a:lnTo>
                <a:lnTo>
                  <a:pt x="413892" y="3349836"/>
                </a:lnTo>
                <a:lnTo>
                  <a:pt x="437819" y="3390652"/>
                </a:lnTo>
                <a:lnTo>
                  <a:pt x="463153" y="3432876"/>
                </a:lnTo>
                <a:lnTo>
                  <a:pt x="487079" y="3475099"/>
                </a:lnTo>
                <a:lnTo>
                  <a:pt x="508191" y="3517322"/>
                </a:lnTo>
                <a:lnTo>
                  <a:pt x="525080" y="3558138"/>
                </a:lnTo>
                <a:lnTo>
                  <a:pt x="536340" y="3601769"/>
                </a:lnTo>
                <a:lnTo>
                  <a:pt x="541970" y="3645400"/>
                </a:lnTo>
                <a:lnTo>
                  <a:pt x="541970" y="3691846"/>
                </a:lnTo>
                <a:lnTo>
                  <a:pt x="539155" y="3739699"/>
                </a:lnTo>
                <a:lnTo>
                  <a:pt x="533525" y="3787552"/>
                </a:lnTo>
                <a:lnTo>
                  <a:pt x="526488" y="3835405"/>
                </a:lnTo>
                <a:lnTo>
                  <a:pt x="520858" y="3883258"/>
                </a:lnTo>
                <a:lnTo>
                  <a:pt x="516635" y="3931111"/>
                </a:lnTo>
                <a:lnTo>
                  <a:pt x="518043" y="3976150"/>
                </a:lnTo>
                <a:lnTo>
                  <a:pt x="523673" y="4019781"/>
                </a:lnTo>
                <a:lnTo>
                  <a:pt x="536340" y="4062004"/>
                </a:lnTo>
                <a:lnTo>
                  <a:pt x="554637" y="4097190"/>
                </a:lnTo>
                <a:lnTo>
                  <a:pt x="578563" y="4130969"/>
                </a:lnTo>
                <a:lnTo>
                  <a:pt x="606712" y="4160525"/>
                </a:lnTo>
                <a:lnTo>
                  <a:pt x="639083" y="4190081"/>
                </a:lnTo>
                <a:lnTo>
                  <a:pt x="672862" y="4216823"/>
                </a:lnTo>
                <a:lnTo>
                  <a:pt x="708048" y="4243564"/>
                </a:lnTo>
                <a:lnTo>
                  <a:pt x="743234" y="4270306"/>
                </a:lnTo>
                <a:lnTo>
                  <a:pt x="778420" y="4297047"/>
                </a:lnTo>
                <a:lnTo>
                  <a:pt x="810792" y="4325196"/>
                </a:lnTo>
                <a:lnTo>
                  <a:pt x="838941" y="4357567"/>
                </a:lnTo>
                <a:lnTo>
                  <a:pt x="864275" y="4388531"/>
                </a:lnTo>
                <a:lnTo>
                  <a:pt x="883979" y="4423717"/>
                </a:lnTo>
                <a:lnTo>
                  <a:pt x="900868" y="4461718"/>
                </a:lnTo>
                <a:lnTo>
                  <a:pt x="914943" y="4502534"/>
                </a:lnTo>
                <a:lnTo>
                  <a:pt x="927610" y="4544758"/>
                </a:lnTo>
                <a:lnTo>
                  <a:pt x="938869" y="4586981"/>
                </a:lnTo>
                <a:lnTo>
                  <a:pt x="950129" y="4630612"/>
                </a:lnTo>
                <a:lnTo>
                  <a:pt x="962796" y="4671428"/>
                </a:lnTo>
                <a:lnTo>
                  <a:pt x="976870" y="4712244"/>
                </a:lnTo>
                <a:lnTo>
                  <a:pt x="993760" y="4750245"/>
                </a:lnTo>
                <a:lnTo>
                  <a:pt x="1014871" y="4784024"/>
                </a:lnTo>
                <a:lnTo>
                  <a:pt x="1040205" y="4814987"/>
                </a:lnTo>
                <a:lnTo>
                  <a:pt x="1071169" y="4840321"/>
                </a:lnTo>
                <a:lnTo>
                  <a:pt x="1104948" y="4861433"/>
                </a:lnTo>
                <a:lnTo>
                  <a:pt x="1142949" y="4878322"/>
                </a:lnTo>
                <a:lnTo>
                  <a:pt x="1183765" y="4892397"/>
                </a:lnTo>
                <a:lnTo>
                  <a:pt x="1224581" y="4905064"/>
                </a:lnTo>
                <a:lnTo>
                  <a:pt x="1268212" y="4916323"/>
                </a:lnTo>
                <a:lnTo>
                  <a:pt x="1310435" y="4927583"/>
                </a:lnTo>
                <a:lnTo>
                  <a:pt x="1352658" y="4940250"/>
                </a:lnTo>
                <a:lnTo>
                  <a:pt x="1393474" y="4954324"/>
                </a:lnTo>
                <a:lnTo>
                  <a:pt x="1431475" y="4971214"/>
                </a:lnTo>
                <a:lnTo>
                  <a:pt x="1466661" y="4990918"/>
                </a:lnTo>
                <a:lnTo>
                  <a:pt x="1497625" y="5016252"/>
                </a:lnTo>
                <a:lnTo>
                  <a:pt x="1529996" y="5044401"/>
                </a:lnTo>
                <a:lnTo>
                  <a:pt x="1558145" y="5076772"/>
                </a:lnTo>
                <a:lnTo>
                  <a:pt x="1584887" y="5110551"/>
                </a:lnTo>
                <a:lnTo>
                  <a:pt x="1611628" y="5145737"/>
                </a:lnTo>
                <a:lnTo>
                  <a:pt x="1638370" y="5180923"/>
                </a:lnTo>
                <a:lnTo>
                  <a:pt x="1665111" y="5214702"/>
                </a:lnTo>
                <a:lnTo>
                  <a:pt x="1694668" y="5247073"/>
                </a:lnTo>
                <a:lnTo>
                  <a:pt x="1724224" y="5275222"/>
                </a:lnTo>
                <a:lnTo>
                  <a:pt x="1758003" y="5299149"/>
                </a:lnTo>
                <a:lnTo>
                  <a:pt x="1793189" y="5317446"/>
                </a:lnTo>
                <a:lnTo>
                  <a:pt x="1835412" y="5330113"/>
                </a:lnTo>
                <a:lnTo>
                  <a:pt x="1879043" y="5335742"/>
                </a:lnTo>
                <a:lnTo>
                  <a:pt x="1924081" y="5337150"/>
                </a:lnTo>
                <a:lnTo>
                  <a:pt x="1971934" y="5332927"/>
                </a:lnTo>
                <a:lnTo>
                  <a:pt x="2019788" y="5327298"/>
                </a:lnTo>
                <a:lnTo>
                  <a:pt x="2067641" y="5320260"/>
                </a:lnTo>
                <a:lnTo>
                  <a:pt x="2115494" y="5314631"/>
                </a:lnTo>
                <a:lnTo>
                  <a:pt x="2163347" y="5311816"/>
                </a:lnTo>
                <a:lnTo>
                  <a:pt x="2209793" y="5311816"/>
                </a:lnTo>
                <a:lnTo>
                  <a:pt x="2253424" y="5317446"/>
                </a:lnTo>
                <a:lnTo>
                  <a:pt x="2297055" y="5328705"/>
                </a:lnTo>
                <a:lnTo>
                  <a:pt x="2339278" y="5345594"/>
                </a:lnTo>
                <a:lnTo>
                  <a:pt x="2381501" y="5368114"/>
                </a:lnTo>
                <a:lnTo>
                  <a:pt x="2423725" y="5390633"/>
                </a:lnTo>
                <a:lnTo>
                  <a:pt x="2465948" y="5415967"/>
                </a:lnTo>
                <a:lnTo>
                  <a:pt x="2506764" y="5439893"/>
                </a:lnTo>
                <a:lnTo>
                  <a:pt x="2550395" y="5461005"/>
                </a:lnTo>
                <a:lnTo>
                  <a:pt x="2592618" y="5477894"/>
                </a:lnTo>
                <a:lnTo>
                  <a:pt x="2636249" y="5489154"/>
                </a:lnTo>
                <a:lnTo>
                  <a:pt x="2681287" y="5493376"/>
                </a:lnTo>
                <a:lnTo>
                  <a:pt x="2726325" y="5489154"/>
                </a:lnTo>
                <a:lnTo>
                  <a:pt x="2769956" y="5477894"/>
                </a:lnTo>
                <a:lnTo>
                  <a:pt x="2812180" y="5461005"/>
                </a:lnTo>
                <a:lnTo>
                  <a:pt x="2855810" y="5439893"/>
                </a:lnTo>
                <a:lnTo>
                  <a:pt x="2896626" y="5415967"/>
                </a:lnTo>
                <a:lnTo>
                  <a:pt x="2938850" y="5390633"/>
                </a:lnTo>
                <a:lnTo>
                  <a:pt x="2981073" y="5368114"/>
                </a:lnTo>
                <a:lnTo>
                  <a:pt x="3023296" y="5345594"/>
                </a:lnTo>
                <a:lnTo>
                  <a:pt x="3064112" y="5328705"/>
                </a:lnTo>
                <a:lnTo>
                  <a:pt x="3109151" y="5317446"/>
                </a:lnTo>
                <a:lnTo>
                  <a:pt x="3152781" y="5311816"/>
                </a:lnTo>
                <a:lnTo>
                  <a:pt x="3199227" y="5311816"/>
                </a:lnTo>
                <a:lnTo>
                  <a:pt x="3247080" y="5314631"/>
                </a:lnTo>
                <a:lnTo>
                  <a:pt x="3294933" y="5320260"/>
                </a:lnTo>
                <a:lnTo>
                  <a:pt x="3342787" y="5327298"/>
                </a:lnTo>
                <a:lnTo>
                  <a:pt x="3390640" y="5332927"/>
                </a:lnTo>
                <a:lnTo>
                  <a:pt x="3438493" y="5337150"/>
                </a:lnTo>
                <a:lnTo>
                  <a:pt x="3483531" y="5335742"/>
                </a:lnTo>
                <a:lnTo>
                  <a:pt x="3527162" y="5330113"/>
                </a:lnTo>
                <a:lnTo>
                  <a:pt x="3569385" y="5317446"/>
                </a:lnTo>
                <a:lnTo>
                  <a:pt x="3604572" y="5299149"/>
                </a:lnTo>
                <a:lnTo>
                  <a:pt x="3638350" y="5275222"/>
                </a:lnTo>
                <a:lnTo>
                  <a:pt x="3667907" y="5247073"/>
                </a:lnTo>
                <a:lnTo>
                  <a:pt x="3697463" y="5214702"/>
                </a:lnTo>
                <a:lnTo>
                  <a:pt x="3724204" y="5180923"/>
                </a:lnTo>
                <a:lnTo>
                  <a:pt x="3750946" y="5145737"/>
                </a:lnTo>
                <a:lnTo>
                  <a:pt x="3777687" y="5110551"/>
                </a:lnTo>
                <a:lnTo>
                  <a:pt x="3804429" y="5076772"/>
                </a:lnTo>
                <a:lnTo>
                  <a:pt x="3832578" y="5044401"/>
                </a:lnTo>
                <a:lnTo>
                  <a:pt x="3864949" y="5016252"/>
                </a:lnTo>
                <a:lnTo>
                  <a:pt x="3895913" y="4990918"/>
                </a:lnTo>
                <a:lnTo>
                  <a:pt x="3931099" y="4971214"/>
                </a:lnTo>
                <a:lnTo>
                  <a:pt x="3969100" y="4954324"/>
                </a:lnTo>
                <a:lnTo>
                  <a:pt x="4009916" y="4940250"/>
                </a:lnTo>
                <a:lnTo>
                  <a:pt x="4052139" y="4927583"/>
                </a:lnTo>
                <a:lnTo>
                  <a:pt x="4094363" y="4916323"/>
                </a:lnTo>
                <a:lnTo>
                  <a:pt x="4137993" y="4905064"/>
                </a:lnTo>
                <a:lnTo>
                  <a:pt x="4178809" y="4892397"/>
                </a:lnTo>
                <a:lnTo>
                  <a:pt x="4219625" y="4878322"/>
                </a:lnTo>
                <a:lnTo>
                  <a:pt x="4257626" y="4861433"/>
                </a:lnTo>
                <a:lnTo>
                  <a:pt x="4291405" y="4840321"/>
                </a:lnTo>
                <a:lnTo>
                  <a:pt x="4322369" y="4814987"/>
                </a:lnTo>
                <a:lnTo>
                  <a:pt x="4347703" y="4784024"/>
                </a:lnTo>
                <a:lnTo>
                  <a:pt x="4368815" y="4750245"/>
                </a:lnTo>
                <a:lnTo>
                  <a:pt x="4385704" y="4712244"/>
                </a:lnTo>
                <a:lnTo>
                  <a:pt x="4399778" y="4671428"/>
                </a:lnTo>
                <a:lnTo>
                  <a:pt x="4412445" y="4630612"/>
                </a:lnTo>
                <a:lnTo>
                  <a:pt x="4423705" y="4586981"/>
                </a:lnTo>
                <a:lnTo>
                  <a:pt x="4434964" y="4544758"/>
                </a:lnTo>
                <a:lnTo>
                  <a:pt x="4447632" y="4502534"/>
                </a:lnTo>
                <a:lnTo>
                  <a:pt x="4461706" y="4461718"/>
                </a:lnTo>
                <a:lnTo>
                  <a:pt x="4478595" y="4423717"/>
                </a:lnTo>
                <a:lnTo>
                  <a:pt x="4498300" y="4388531"/>
                </a:lnTo>
                <a:lnTo>
                  <a:pt x="4523634" y="4357567"/>
                </a:lnTo>
                <a:lnTo>
                  <a:pt x="4551782" y="4325196"/>
                </a:lnTo>
                <a:lnTo>
                  <a:pt x="4584154" y="4297047"/>
                </a:lnTo>
                <a:lnTo>
                  <a:pt x="4617933" y="4270306"/>
                </a:lnTo>
                <a:lnTo>
                  <a:pt x="4654526" y="4243564"/>
                </a:lnTo>
                <a:lnTo>
                  <a:pt x="4689712" y="4216823"/>
                </a:lnTo>
                <a:lnTo>
                  <a:pt x="4723491" y="4190081"/>
                </a:lnTo>
                <a:lnTo>
                  <a:pt x="4755862" y="4160525"/>
                </a:lnTo>
                <a:lnTo>
                  <a:pt x="4784011" y="4130969"/>
                </a:lnTo>
                <a:lnTo>
                  <a:pt x="4807938" y="4097190"/>
                </a:lnTo>
                <a:lnTo>
                  <a:pt x="4826235" y="4062004"/>
                </a:lnTo>
                <a:lnTo>
                  <a:pt x="4838902" y="4019781"/>
                </a:lnTo>
                <a:lnTo>
                  <a:pt x="4844531" y="3976150"/>
                </a:lnTo>
                <a:lnTo>
                  <a:pt x="4845939" y="3931111"/>
                </a:lnTo>
                <a:lnTo>
                  <a:pt x="4841716" y="3883258"/>
                </a:lnTo>
                <a:lnTo>
                  <a:pt x="4836087" y="3835405"/>
                </a:lnTo>
                <a:lnTo>
                  <a:pt x="4829049" y="3787552"/>
                </a:lnTo>
                <a:lnTo>
                  <a:pt x="4823420" y="3739699"/>
                </a:lnTo>
                <a:lnTo>
                  <a:pt x="4820605" y="3691846"/>
                </a:lnTo>
                <a:lnTo>
                  <a:pt x="4820605" y="3645400"/>
                </a:lnTo>
                <a:lnTo>
                  <a:pt x="4826235" y="3601769"/>
                </a:lnTo>
                <a:lnTo>
                  <a:pt x="4837494" y="3558138"/>
                </a:lnTo>
                <a:lnTo>
                  <a:pt x="4854383" y="3517322"/>
                </a:lnTo>
                <a:lnTo>
                  <a:pt x="4876903" y="3475099"/>
                </a:lnTo>
                <a:lnTo>
                  <a:pt x="4899422" y="3432876"/>
                </a:lnTo>
                <a:lnTo>
                  <a:pt x="4924756" y="3390652"/>
                </a:lnTo>
                <a:lnTo>
                  <a:pt x="4948682" y="3349836"/>
                </a:lnTo>
                <a:lnTo>
                  <a:pt x="4969794" y="3306206"/>
                </a:lnTo>
                <a:lnTo>
                  <a:pt x="4986683" y="3263982"/>
                </a:lnTo>
                <a:lnTo>
                  <a:pt x="4997943" y="3220351"/>
                </a:lnTo>
                <a:lnTo>
                  <a:pt x="5002165" y="3175313"/>
                </a:lnTo>
                <a:lnTo>
                  <a:pt x="4997943" y="3130275"/>
                </a:lnTo>
                <a:lnTo>
                  <a:pt x="4986683" y="3086644"/>
                </a:lnTo>
                <a:lnTo>
                  <a:pt x="4969794" y="3044421"/>
                </a:lnTo>
                <a:lnTo>
                  <a:pt x="4948682" y="3000790"/>
                </a:lnTo>
                <a:lnTo>
                  <a:pt x="4924756" y="2959974"/>
                </a:lnTo>
                <a:lnTo>
                  <a:pt x="4899422" y="2917751"/>
                </a:lnTo>
                <a:lnTo>
                  <a:pt x="4876903" y="2875527"/>
                </a:lnTo>
                <a:lnTo>
                  <a:pt x="4854383" y="2833304"/>
                </a:lnTo>
                <a:lnTo>
                  <a:pt x="4837494" y="2792488"/>
                </a:lnTo>
                <a:lnTo>
                  <a:pt x="4826235" y="2748857"/>
                </a:lnTo>
                <a:lnTo>
                  <a:pt x="4820605" y="2705226"/>
                </a:lnTo>
                <a:lnTo>
                  <a:pt x="4820605" y="2658781"/>
                </a:lnTo>
                <a:lnTo>
                  <a:pt x="4823420" y="2610927"/>
                </a:lnTo>
                <a:lnTo>
                  <a:pt x="4829049" y="2563074"/>
                </a:lnTo>
                <a:lnTo>
                  <a:pt x="4836087" y="2515221"/>
                </a:lnTo>
                <a:lnTo>
                  <a:pt x="4841716" y="2467368"/>
                </a:lnTo>
                <a:lnTo>
                  <a:pt x="4845939" y="2419515"/>
                </a:lnTo>
                <a:lnTo>
                  <a:pt x="4844531" y="2374477"/>
                </a:lnTo>
                <a:lnTo>
                  <a:pt x="4838902" y="2330846"/>
                </a:lnTo>
                <a:lnTo>
                  <a:pt x="4826235" y="2288622"/>
                </a:lnTo>
                <a:lnTo>
                  <a:pt x="4807938" y="2253436"/>
                </a:lnTo>
                <a:lnTo>
                  <a:pt x="4784011" y="2219658"/>
                </a:lnTo>
                <a:lnTo>
                  <a:pt x="4755862" y="2190101"/>
                </a:lnTo>
                <a:lnTo>
                  <a:pt x="4723491" y="2160545"/>
                </a:lnTo>
                <a:lnTo>
                  <a:pt x="4689712" y="2133803"/>
                </a:lnTo>
                <a:lnTo>
                  <a:pt x="4654526" y="2107062"/>
                </a:lnTo>
                <a:lnTo>
                  <a:pt x="4617933" y="2080320"/>
                </a:lnTo>
                <a:lnTo>
                  <a:pt x="4584154" y="2053579"/>
                </a:lnTo>
                <a:lnTo>
                  <a:pt x="4551782" y="2025430"/>
                </a:lnTo>
                <a:lnTo>
                  <a:pt x="4523634" y="1993059"/>
                </a:lnTo>
                <a:lnTo>
                  <a:pt x="4498300" y="1962095"/>
                </a:lnTo>
                <a:lnTo>
                  <a:pt x="4478595" y="1926909"/>
                </a:lnTo>
                <a:lnTo>
                  <a:pt x="4461706" y="1888908"/>
                </a:lnTo>
                <a:lnTo>
                  <a:pt x="4447632" y="1848092"/>
                </a:lnTo>
                <a:lnTo>
                  <a:pt x="4434964" y="1805868"/>
                </a:lnTo>
                <a:lnTo>
                  <a:pt x="4423705" y="1763645"/>
                </a:lnTo>
                <a:lnTo>
                  <a:pt x="4412445" y="1720014"/>
                </a:lnTo>
                <a:lnTo>
                  <a:pt x="4399778" y="1679198"/>
                </a:lnTo>
                <a:lnTo>
                  <a:pt x="4385704" y="1638382"/>
                </a:lnTo>
                <a:lnTo>
                  <a:pt x="4368815" y="1600381"/>
                </a:lnTo>
                <a:lnTo>
                  <a:pt x="4347703" y="1566603"/>
                </a:lnTo>
                <a:lnTo>
                  <a:pt x="4322369" y="1535639"/>
                </a:lnTo>
                <a:lnTo>
                  <a:pt x="4291405" y="1510305"/>
                </a:lnTo>
                <a:lnTo>
                  <a:pt x="4257626" y="1489193"/>
                </a:lnTo>
                <a:lnTo>
                  <a:pt x="4219625" y="1472304"/>
                </a:lnTo>
                <a:lnTo>
                  <a:pt x="4178809" y="1458229"/>
                </a:lnTo>
                <a:lnTo>
                  <a:pt x="4137993" y="1445562"/>
                </a:lnTo>
                <a:lnTo>
                  <a:pt x="4094363" y="1434303"/>
                </a:lnTo>
                <a:lnTo>
                  <a:pt x="4052139" y="1423043"/>
                </a:lnTo>
                <a:lnTo>
                  <a:pt x="4009916" y="1410376"/>
                </a:lnTo>
                <a:lnTo>
                  <a:pt x="3969100" y="1396302"/>
                </a:lnTo>
                <a:lnTo>
                  <a:pt x="3931099" y="1379412"/>
                </a:lnTo>
                <a:lnTo>
                  <a:pt x="3895913" y="1359708"/>
                </a:lnTo>
                <a:lnTo>
                  <a:pt x="3864949" y="1334374"/>
                </a:lnTo>
                <a:lnTo>
                  <a:pt x="3832578" y="1306225"/>
                </a:lnTo>
                <a:lnTo>
                  <a:pt x="3804429" y="1273854"/>
                </a:lnTo>
                <a:lnTo>
                  <a:pt x="3777687" y="1240075"/>
                </a:lnTo>
                <a:lnTo>
                  <a:pt x="3750946" y="1204889"/>
                </a:lnTo>
                <a:lnTo>
                  <a:pt x="3724204" y="1169703"/>
                </a:lnTo>
                <a:lnTo>
                  <a:pt x="3697463" y="1135924"/>
                </a:lnTo>
                <a:lnTo>
                  <a:pt x="3667907" y="1103553"/>
                </a:lnTo>
                <a:lnTo>
                  <a:pt x="3638350" y="1075404"/>
                </a:lnTo>
                <a:lnTo>
                  <a:pt x="3604572" y="1051478"/>
                </a:lnTo>
                <a:lnTo>
                  <a:pt x="3569385" y="1033181"/>
                </a:lnTo>
                <a:lnTo>
                  <a:pt x="3527162" y="1020514"/>
                </a:lnTo>
                <a:lnTo>
                  <a:pt x="3483531" y="1014884"/>
                </a:lnTo>
                <a:lnTo>
                  <a:pt x="3438493" y="1013477"/>
                </a:lnTo>
                <a:lnTo>
                  <a:pt x="3390640" y="1017699"/>
                </a:lnTo>
                <a:lnTo>
                  <a:pt x="3342787" y="1023329"/>
                </a:lnTo>
                <a:lnTo>
                  <a:pt x="3294933" y="1030366"/>
                </a:lnTo>
                <a:lnTo>
                  <a:pt x="3247080" y="1035996"/>
                </a:lnTo>
                <a:lnTo>
                  <a:pt x="3199227" y="1038811"/>
                </a:lnTo>
                <a:lnTo>
                  <a:pt x="3152781" y="1038811"/>
                </a:lnTo>
                <a:lnTo>
                  <a:pt x="3109151" y="1033181"/>
                </a:lnTo>
                <a:lnTo>
                  <a:pt x="3064112" y="1021921"/>
                </a:lnTo>
                <a:lnTo>
                  <a:pt x="3023296" y="1005032"/>
                </a:lnTo>
                <a:lnTo>
                  <a:pt x="2981073" y="982513"/>
                </a:lnTo>
                <a:lnTo>
                  <a:pt x="2938850" y="959994"/>
                </a:lnTo>
                <a:lnTo>
                  <a:pt x="2896626" y="934660"/>
                </a:lnTo>
                <a:lnTo>
                  <a:pt x="2855810" y="910733"/>
                </a:lnTo>
                <a:lnTo>
                  <a:pt x="2812180" y="889621"/>
                </a:lnTo>
                <a:lnTo>
                  <a:pt x="2769956" y="872732"/>
                </a:lnTo>
                <a:lnTo>
                  <a:pt x="2726325" y="861472"/>
                </a:lnTo>
                <a:lnTo>
                  <a:pt x="2681287" y="857250"/>
                </a:lnTo>
                <a:close/>
              </a:path>
            </a:pathLst>
          </a:custGeom>
          <a:solidFill>
            <a:schemeClr val="tx2"/>
          </a:solidFill>
          <a:ln w="1016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2004CB-520C-4EB0-8EB4-5A457A3C8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362574" y="0"/>
            <a:ext cx="76202" cy="6858000"/>
          </a:xfrm>
          <a:prstGeom prst="rect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821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A25BF79-9ED2-4290-8C48-1AB107B67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F5843F5-EA93-7114-67CE-A66249C37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2943" y="1068755"/>
            <a:ext cx="6273998" cy="472049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7200" spc="80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59C197-C92F-4EEC-9821-4C2CAABD6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034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18D58F-96AE-499D-AB10-312690101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4" name="Image 3" descr="Une image contenant violet, plein air, invertébré, lavande&#10;&#10;Le contenu généré par l’IA peut être incorrect.">
            <a:extLst>
              <a:ext uri="{FF2B5EF4-FFF2-40B4-BE49-F238E27FC236}">
                <a16:creationId xmlns:a16="http://schemas.microsoft.com/office/drawing/2014/main" id="{D0EFE099-F7BF-AA73-9232-6E403C5753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25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BB8C1D0E-0B06-46C9-A8BD-A8E13FF9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1ADC4A-8537-4084-99C7-F8D378A64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08B97E3-5316-857B-C241-3DF6F0121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9" y="954923"/>
            <a:ext cx="5875694" cy="45046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9600" spc="800" dirty="0"/>
              <a:t>La </a:t>
            </a:r>
            <a:r>
              <a:rPr lang="en-US" sz="9600" spc="800" dirty="0" err="1"/>
              <a:t>ronce</a:t>
            </a:r>
            <a:br>
              <a:rPr lang="en-US" sz="9600" spc="800" dirty="0"/>
            </a:br>
            <a:r>
              <a:rPr lang="en-US" sz="9600" spc="800" dirty="0"/>
              <a:t>je </a:t>
            </a:r>
            <a:r>
              <a:rPr lang="en-US" sz="9600" spc="800" dirty="0" err="1"/>
              <a:t>fonce</a:t>
            </a:r>
            <a:endParaRPr lang="en-US" sz="9600" spc="8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242CC7A-3D6E-47A4-B9D1-860978459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 3" descr="Une image contenant arbre, plein air, branche, fleur&#10;&#10;Le contenu généré par l’IA peut être incorrect.">
            <a:extLst>
              <a:ext uri="{FF2B5EF4-FFF2-40B4-BE49-F238E27FC236}">
                <a16:creationId xmlns:a16="http://schemas.microsoft.com/office/drawing/2014/main" id="{5A05B9EB-8F63-206A-789A-92859937B2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68" r="30715" b="-1"/>
          <a:stretch>
            <a:fillRect/>
          </a:stretch>
        </p:blipFill>
        <p:spPr>
          <a:xfrm>
            <a:off x="6909481" y="10"/>
            <a:ext cx="5282519" cy="6857990"/>
          </a:xfrm>
          <a:custGeom>
            <a:avLst/>
            <a:gdLst/>
            <a:ahLst/>
            <a:cxnLst/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055013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34135-098F-6100-3F55-36574A687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Une image contenant plein air, insecte, invertébré, fleur&#10;&#10;Le contenu généré par l’IA peut être incorrect.">
            <a:extLst>
              <a:ext uri="{FF2B5EF4-FFF2-40B4-BE49-F238E27FC236}">
                <a16:creationId xmlns:a16="http://schemas.microsoft.com/office/drawing/2014/main" id="{0387AA4D-B773-CEBA-47AB-0DC7F35954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505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FAC82F-0753-3B90-2745-D65E2D9C7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Une image contenant arbre, plante, pétale, insecte&#10;&#10;Le contenu généré par l’IA peut être incorrect.">
            <a:extLst>
              <a:ext uri="{FF2B5EF4-FFF2-40B4-BE49-F238E27FC236}">
                <a16:creationId xmlns:a16="http://schemas.microsoft.com/office/drawing/2014/main" id="{8D3ED70C-FECF-334E-DB98-D3D582DF32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474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BB8C1D0E-0B06-46C9-A8BD-A8E13FF9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1ADC4A-8537-4084-99C7-F8D378A64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1637BA6-CA51-6E1B-D161-238046E98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9" y="954923"/>
            <a:ext cx="5875694" cy="450462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9600" spc="800" dirty="0" err="1"/>
              <a:t>J’appuis</a:t>
            </a:r>
            <a:r>
              <a:rPr lang="en-US" sz="9600" spc="800" dirty="0"/>
              <a:t> à fond sur la </a:t>
            </a:r>
            <a:r>
              <a:rPr lang="en-US" sz="9600" spc="800" dirty="0" err="1"/>
              <a:t>pétale</a:t>
            </a:r>
            <a:r>
              <a:rPr lang="en-US" sz="9600" spc="800" dirty="0"/>
              <a:t> !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242CC7A-3D6E-47A4-B9D1-860978459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 3" descr="Une image contenant arbre, insecte, plein air, pétale&#10;&#10;Le contenu généré par l’IA peut être incorrect.">
            <a:extLst>
              <a:ext uri="{FF2B5EF4-FFF2-40B4-BE49-F238E27FC236}">
                <a16:creationId xmlns:a16="http://schemas.microsoft.com/office/drawing/2014/main" id="{CA0951ED-A570-3B0D-E697-A7144FCC8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35" r="8683"/>
          <a:stretch>
            <a:fillRect/>
          </a:stretch>
        </p:blipFill>
        <p:spPr>
          <a:xfrm>
            <a:off x="6909481" y="10"/>
            <a:ext cx="5282519" cy="6857990"/>
          </a:xfrm>
          <a:custGeom>
            <a:avLst/>
            <a:gdLst/>
            <a:ahLst/>
            <a:cxnLst/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5649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BB8C1D0E-0B06-46C9-A8BD-A8E13FF9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1ADC4A-8537-4084-99C7-F8D378A64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E6FD24-FC15-4419-B4F8-87A6F572C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F660377-F0F2-E966-D29D-78C73C29A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9184" y="1098388"/>
            <a:ext cx="6035040" cy="439498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600" spc="800" dirty="0" err="1"/>
              <a:t>Toutes</a:t>
            </a:r>
            <a:r>
              <a:rPr lang="en-US" sz="6600" spc="800" dirty="0"/>
              <a:t> les </a:t>
            </a:r>
            <a:r>
              <a:rPr lang="en-US" sz="6600" spc="800" dirty="0" err="1"/>
              <a:t>ronces</a:t>
            </a:r>
            <a:r>
              <a:rPr lang="en-US" sz="6600" spc="800" dirty="0"/>
              <a:t> se valent !</a:t>
            </a:r>
          </a:p>
        </p:txBody>
      </p:sp>
      <p:pic>
        <p:nvPicPr>
          <p:cNvPr id="4" name="Image 3" descr="Une image contenant arbre, plein air, insecte, branche&#10;&#10;Le contenu généré par l’IA peut être incorrect.">
            <a:extLst>
              <a:ext uri="{FF2B5EF4-FFF2-40B4-BE49-F238E27FC236}">
                <a16:creationId xmlns:a16="http://schemas.microsoft.com/office/drawing/2014/main" id="{44E31B43-4E29-EF99-E426-ECA1F33A1D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476" r="13659" b="1"/>
          <a:stretch>
            <a:fillRect/>
          </a:stretch>
        </p:blipFill>
        <p:spPr>
          <a:xfrm>
            <a:off x="211015" y="762000"/>
            <a:ext cx="4994031" cy="4911969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F90D41EE-859E-4D0B-8464-D44C2B4D6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" y="0"/>
            <a:ext cx="5362575" cy="6858000"/>
          </a:xfrm>
          <a:custGeom>
            <a:avLst/>
            <a:gdLst>
              <a:gd name="connsiteX0" fmla="*/ 0 w 5362575"/>
              <a:gd name="connsiteY0" fmla="*/ 0 h 6858000"/>
              <a:gd name="connsiteX1" fmla="*/ 5362575 w 5362575"/>
              <a:gd name="connsiteY1" fmla="*/ 0 h 6858000"/>
              <a:gd name="connsiteX2" fmla="*/ 5362575 w 5362575"/>
              <a:gd name="connsiteY2" fmla="*/ 6858000 h 6858000"/>
              <a:gd name="connsiteX3" fmla="*/ 0 w 5362575"/>
              <a:gd name="connsiteY3" fmla="*/ 6858000 h 6858000"/>
              <a:gd name="connsiteX4" fmla="*/ 0 w 5362575"/>
              <a:gd name="connsiteY4" fmla="*/ 0 h 6858000"/>
              <a:gd name="connsiteX5" fmla="*/ 2681287 w 5362575"/>
              <a:gd name="connsiteY5" fmla="*/ 857250 h 6858000"/>
              <a:gd name="connsiteX6" fmla="*/ 2636249 w 5362575"/>
              <a:gd name="connsiteY6" fmla="*/ 861472 h 6858000"/>
              <a:gd name="connsiteX7" fmla="*/ 2592618 w 5362575"/>
              <a:gd name="connsiteY7" fmla="*/ 872732 h 6858000"/>
              <a:gd name="connsiteX8" fmla="*/ 2550395 w 5362575"/>
              <a:gd name="connsiteY8" fmla="*/ 889621 h 6858000"/>
              <a:gd name="connsiteX9" fmla="*/ 2506764 w 5362575"/>
              <a:gd name="connsiteY9" fmla="*/ 910733 h 6858000"/>
              <a:gd name="connsiteX10" fmla="*/ 2465948 w 5362575"/>
              <a:gd name="connsiteY10" fmla="*/ 934660 h 6858000"/>
              <a:gd name="connsiteX11" fmla="*/ 2423725 w 5362575"/>
              <a:gd name="connsiteY11" fmla="*/ 959994 h 6858000"/>
              <a:gd name="connsiteX12" fmla="*/ 2381501 w 5362575"/>
              <a:gd name="connsiteY12" fmla="*/ 982513 h 6858000"/>
              <a:gd name="connsiteX13" fmla="*/ 2339278 w 5362575"/>
              <a:gd name="connsiteY13" fmla="*/ 1005032 h 6858000"/>
              <a:gd name="connsiteX14" fmla="*/ 2297055 w 5362575"/>
              <a:gd name="connsiteY14" fmla="*/ 1021921 h 6858000"/>
              <a:gd name="connsiteX15" fmla="*/ 2253424 w 5362575"/>
              <a:gd name="connsiteY15" fmla="*/ 1033181 h 6858000"/>
              <a:gd name="connsiteX16" fmla="*/ 2209793 w 5362575"/>
              <a:gd name="connsiteY16" fmla="*/ 1038811 h 6858000"/>
              <a:gd name="connsiteX17" fmla="*/ 2163347 w 5362575"/>
              <a:gd name="connsiteY17" fmla="*/ 1038811 h 6858000"/>
              <a:gd name="connsiteX18" fmla="*/ 2115494 w 5362575"/>
              <a:gd name="connsiteY18" fmla="*/ 1035996 h 6858000"/>
              <a:gd name="connsiteX19" fmla="*/ 2067641 w 5362575"/>
              <a:gd name="connsiteY19" fmla="*/ 1030366 h 6858000"/>
              <a:gd name="connsiteX20" fmla="*/ 2019788 w 5362575"/>
              <a:gd name="connsiteY20" fmla="*/ 1023329 h 6858000"/>
              <a:gd name="connsiteX21" fmla="*/ 1971934 w 5362575"/>
              <a:gd name="connsiteY21" fmla="*/ 1017699 h 6858000"/>
              <a:gd name="connsiteX22" fmla="*/ 1924081 w 5362575"/>
              <a:gd name="connsiteY22" fmla="*/ 1013477 h 6858000"/>
              <a:gd name="connsiteX23" fmla="*/ 1879043 w 5362575"/>
              <a:gd name="connsiteY23" fmla="*/ 1014884 h 6858000"/>
              <a:gd name="connsiteX24" fmla="*/ 1835412 w 5362575"/>
              <a:gd name="connsiteY24" fmla="*/ 1020514 h 6858000"/>
              <a:gd name="connsiteX25" fmla="*/ 1793189 w 5362575"/>
              <a:gd name="connsiteY25" fmla="*/ 1033181 h 6858000"/>
              <a:gd name="connsiteX26" fmla="*/ 1758003 w 5362575"/>
              <a:gd name="connsiteY26" fmla="*/ 1051478 h 6858000"/>
              <a:gd name="connsiteX27" fmla="*/ 1724224 w 5362575"/>
              <a:gd name="connsiteY27" fmla="*/ 1075404 h 6858000"/>
              <a:gd name="connsiteX28" fmla="*/ 1694668 w 5362575"/>
              <a:gd name="connsiteY28" fmla="*/ 1103553 h 6858000"/>
              <a:gd name="connsiteX29" fmla="*/ 1665111 w 5362575"/>
              <a:gd name="connsiteY29" fmla="*/ 1135924 h 6858000"/>
              <a:gd name="connsiteX30" fmla="*/ 1638370 w 5362575"/>
              <a:gd name="connsiteY30" fmla="*/ 1169703 h 6858000"/>
              <a:gd name="connsiteX31" fmla="*/ 1611628 w 5362575"/>
              <a:gd name="connsiteY31" fmla="*/ 1204889 h 6858000"/>
              <a:gd name="connsiteX32" fmla="*/ 1584887 w 5362575"/>
              <a:gd name="connsiteY32" fmla="*/ 1240075 h 6858000"/>
              <a:gd name="connsiteX33" fmla="*/ 1558145 w 5362575"/>
              <a:gd name="connsiteY33" fmla="*/ 1273854 h 6858000"/>
              <a:gd name="connsiteX34" fmla="*/ 1529996 w 5362575"/>
              <a:gd name="connsiteY34" fmla="*/ 1306225 h 6858000"/>
              <a:gd name="connsiteX35" fmla="*/ 1497625 w 5362575"/>
              <a:gd name="connsiteY35" fmla="*/ 1334374 h 6858000"/>
              <a:gd name="connsiteX36" fmla="*/ 1466661 w 5362575"/>
              <a:gd name="connsiteY36" fmla="*/ 1359708 h 6858000"/>
              <a:gd name="connsiteX37" fmla="*/ 1431475 w 5362575"/>
              <a:gd name="connsiteY37" fmla="*/ 1379412 h 6858000"/>
              <a:gd name="connsiteX38" fmla="*/ 1393474 w 5362575"/>
              <a:gd name="connsiteY38" fmla="*/ 1396302 h 6858000"/>
              <a:gd name="connsiteX39" fmla="*/ 1352658 w 5362575"/>
              <a:gd name="connsiteY39" fmla="*/ 1410376 h 6858000"/>
              <a:gd name="connsiteX40" fmla="*/ 1310435 w 5362575"/>
              <a:gd name="connsiteY40" fmla="*/ 1423043 h 6858000"/>
              <a:gd name="connsiteX41" fmla="*/ 1268212 w 5362575"/>
              <a:gd name="connsiteY41" fmla="*/ 1434303 h 6858000"/>
              <a:gd name="connsiteX42" fmla="*/ 1224581 w 5362575"/>
              <a:gd name="connsiteY42" fmla="*/ 1445562 h 6858000"/>
              <a:gd name="connsiteX43" fmla="*/ 1183765 w 5362575"/>
              <a:gd name="connsiteY43" fmla="*/ 1458229 h 6858000"/>
              <a:gd name="connsiteX44" fmla="*/ 1142949 w 5362575"/>
              <a:gd name="connsiteY44" fmla="*/ 1472304 h 6858000"/>
              <a:gd name="connsiteX45" fmla="*/ 1104948 w 5362575"/>
              <a:gd name="connsiteY45" fmla="*/ 1489193 h 6858000"/>
              <a:gd name="connsiteX46" fmla="*/ 1071169 w 5362575"/>
              <a:gd name="connsiteY46" fmla="*/ 1510305 h 6858000"/>
              <a:gd name="connsiteX47" fmla="*/ 1040205 w 5362575"/>
              <a:gd name="connsiteY47" fmla="*/ 1535639 h 6858000"/>
              <a:gd name="connsiteX48" fmla="*/ 1014871 w 5362575"/>
              <a:gd name="connsiteY48" fmla="*/ 1566603 h 6858000"/>
              <a:gd name="connsiteX49" fmla="*/ 993760 w 5362575"/>
              <a:gd name="connsiteY49" fmla="*/ 1600381 h 6858000"/>
              <a:gd name="connsiteX50" fmla="*/ 976870 w 5362575"/>
              <a:gd name="connsiteY50" fmla="*/ 1638382 h 6858000"/>
              <a:gd name="connsiteX51" fmla="*/ 962796 w 5362575"/>
              <a:gd name="connsiteY51" fmla="*/ 1679198 h 6858000"/>
              <a:gd name="connsiteX52" fmla="*/ 950129 w 5362575"/>
              <a:gd name="connsiteY52" fmla="*/ 1720014 h 6858000"/>
              <a:gd name="connsiteX53" fmla="*/ 938869 w 5362575"/>
              <a:gd name="connsiteY53" fmla="*/ 1763645 h 6858000"/>
              <a:gd name="connsiteX54" fmla="*/ 927610 w 5362575"/>
              <a:gd name="connsiteY54" fmla="*/ 1805868 h 6858000"/>
              <a:gd name="connsiteX55" fmla="*/ 914943 w 5362575"/>
              <a:gd name="connsiteY55" fmla="*/ 1848092 h 6858000"/>
              <a:gd name="connsiteX56" fmla="*/ 900868 w 5362575"/>
              <a:gd name="connsiteY56" fmla="*/ 1888908 h 6858000"/>
              <a:gd name="connsiteX57" fmla="*/ 883979 w 5362575"/>
              <a:gd name="connsiteY57" fmla="*/ 1926909 h 6858000"/>
              <a:gd name="connsiteX58" fmla="*/ 864275 w 5362575"/>
              <a:gd name="connsiteY58" fmla="*/ 1962095 h 6858000"/>
              <a:gd name="connsiteX59" fmla="*/ 838941 w 5362575"/>
              <a:gd name="connsiteY59" fmla="*/ 1993059 h 6858000"/>
              <a:gd name="connsiteX60" fmla="*/ 810792 w 5362575"/>
              <a:gd name="connsiteY60" fmla="*/ 2025430 h 6858000"/>
              <a:gd name="connsiteX61" fmla="*/ 778420 w 5362575"/>
              <a:gd name="connsiteY61" fmla="*/ 2053579 h 6858000"/>
              <a:gd name="connsiteX62" fmla="*/ 743234 w 5362575"/>
              <a:gd name="connsiteY62" fmla="*/ 2080320 h 6858000"/>
              <a:gd name="connsiteX63" fmla="*/ 708048 w 5362575"/>
              <a:gd name="connsiteY63" fmla="*/ 2107062 h 6858000"/>
              <a:gd name="connsiteX64" fmla="*/ 672862 w 5362575"/>
              <a:gd name="connsiteY64" fmla="*/ 2133803 h 6858000"/>
              <a:gd name="connsiteX65" fmla="*/ 639083 w 5362575"/>
              <a:gd name="connsiteY65" fmla="*/ 2160545 h 6858000"/>
              <a:gd name="connsiteX66" fmla="*/ 606712 w 5362575"/>
              <a:gd name="connsiteY66" fmla="*/ 2190101 h 6858000"/>
              <a:gd name="connsiteX67" fmla="*/ 578563 w 5362575"/>
              <a:gd name="connsiteY67" fmla="*/ 2219658 h 6858000"/>
              <a:gd name="connsiteX68" fmla="*/ 554637 w 5362575"/>
              <a:gd name="connsiteY68" fmla="*/ 2253436 h 6858000"/>
              <a:gd name="connsiteX69" fmla="*/ 536340 w 5362575"/>
              <a:gd name="connsiteY69" fmla="*/ 2288622 h 6858000"/>
              <a:gd name="connsiteX70" fmla="*/ 523673 w 5362575"/>
              <a:gd name="connsiteY70" fmla="*/ 2330846 h 6858000"/>
              <a:gd name="connsiteX71" fmla="*/ 518043 w 5362575"/>
              <a:gd name="connsiteY71" fmla="*/ 2374477 h 6858000"/>
              <a:gd name="connsiteX72" fmla="*/ 516635 w 5362575"/>
              <a:gd name="connsiteY72" fmla="*/ 2419515 h 6858000"/>
              <a:gd name="connsiteX73" fmla="*/ 520858 w 5362575"/>
              <a:gd name="connsiteY73" fmla="*/ 2467368 h 6858000"/>
              <a:gd name="connsiteX74" fmla="*/ 526488 w 5362575"/>
              <a:gd name="connsiteY74" fmla="*/ 2515221 h 6858000"/>
              <a:gd name="connsiteX75" fmla="*/ 533525 w 5362575"/>
              <a:gd name="connsiteY75" fmla="*/ 2563074 h 6858000"/>
              <a:gd name="connsiteX76" fmla="*/ 539155 w 5362575"/>
              <a:gd name="connsiteY76" fmla="*/ 2610927 h 6858000"/>
              <a:gd name="connsiteX77" fmla="*/ 541970 w 5362575"/>
              <a:gd name="connsiteY77" fmla="*/ 2658781 h 6858000"/>
              <a:gd name="connsiteX78" fmla="*/ 541970 w 5362575"/>
              <a:gd name="connsiteY78" fmla="*/ 2705226 h 6858000"/>
              <a:gd name="connsiteX79" fmla="*/ 536340 w 5362575"/>
              <a:gd name="connsiteY79" fmla="*/ 2748857 h 6858000"/>
              <a:gd name="connsiteX80" fmla="*/ 525080 w 5362575"/>
              <a:gd name="connsiteY80" fmla="*/ 2792488 h 6858000"/>
              <a:gd name="connsiteX81" fmla="*/ 508191 w 5362575"/>
              <a:gd name="connsiteY81" fmla="*/ 2833304 h 6858000"/>
              <a:gd name="connsiteX82" fmla="*/ 487079 w 5362575"/>
              <a:gd name="connsiteY82" fmla="*/ 2875527 h 6858000"/>
              <a:gd name="connsiteX83" fmla="*/ 463153 w 5362575"/>
              <a:gd name="connsiteY83" fmla="*/ 2917751 h 6858000"/>
              <a:gd name="connsiteX84" fmla="*/ 437819 w 5362575"/>
              <a:gd name="connsiteY84" fmla="*/ 2959974 h 6858000"/>
              <a:gd name="connsiteX85" fmla="*/ 413892 w 5362575"/>
              <a:gd name="connsiteY85" fmla="*/ 3000790 h 6858000"/>
              <a:gd name="connsiteX86" fmla="*/ 392780 w 5362575"/>
              <a:gd name="connsiteY86" fmla="*/ 3044421 h 6858000"/>
              <a:gd name="connsiteX87" fmla="*/ 375891 w 5362575"/>
              <a:gd name="connsiteY87" fmla="*/ 3086644 h 6858000"/>
              <a:gd name="connsiteX88" fmla="*/ 364631 w 5362575"/>
              <a:gd name="connsiteY88" fmla="*/ 3130275 h 6858000"/>
              <a:gd name="connsiteX89" fmla="*/ 360409 w 5362575"/>
              <a:gd name="connsiteY89" fmla="*/ 3175313 h 6858000"/>
              <a:gd name="connsiteX90" fmla="*/ 364631 w 5362575"/>
              <a:gd name="connsiteY90" fmla="*/ 3220351 h 6858000"/>
              <a:gd name="connsiteX91" fmla="*/ 375891 w 5362575"/>
              <a:gd name="connsiteY91" fmla="*/ 3263982 h 6858000"/>
              <a:gd name="connsiteX92" fmla="*/ 392780 w 5362575"/>
              <a:gd name="connsiteY92" fmla="*/ 3306206 h 6858000"/>
              <a:gd name="connsiteX93" fmla="*/ 413892 w 5362575"/>
              <a:gd name="connsiteY93" fmla="*/ 3349836 h 6858000"/>
              <a:gd name="connsiteX94" fmla="*/ 437819 w 5362575"/>
              <a:gd name="connsiteY94" fmla="*/ 3390652 h 6858000"/>
              <a:gd name="connsiteX95" fmla="*/ 463153 w 5362575"/>
              <a:gd name="connsiteY95" fmla="*/ 3432876 h 6858000"/>
              <a:gd name="connsiteX96" fmla="*/ 487079 w 5362575"/>
              <a:gd name="connsiteY96" fmla="*/ 3475099 h 6858000"/>
              <a:gd name="connsiteX97" fmla="*/ 508191 w 5362575"/>
              <a:gd name="connsiteY97" fmla="*/ 3517322 h 6858000"/>
              <a:gd name="connsiteX98" fmla="*/ 525080 w 5362575"/>
              <a:gd name="connsiteY98" fmla="*/ 3558138 h 6858000"/>
              <a:gd name="connsiteX99" fmla="*/ 536340 w 5362575"/>
              <a:gd name="connsiteY99" fmla="*/ 3601769 h 6858000"/>
              <a:gd name="connsiteX100" fmla="*/ 541970 w 5362575"/>
              <a:gd name="connsiteY100" fmla="*/ 3645400 h 6858000"/>
              <a:gd name="connsiteX101" fmla="*/ 541970 w 5362575"/>
              <a:gd name="connsiteY101" fmla="*/ 3691846 h 6858000"/>
              <a:gd name="connsiteX102" fmla="*/ 539155 w 5362575"/>
              <a:gd name="connsiteY102" fmla="*/ 3739699 h 6858000"/>
              <a:gd name="connsiteX103" fmla="*/ 533525 w 5362575"/>
              <a:gd name="connsiteY103" fmla="*/ 3787552 h 6858000"/>
              <a:gd name="connsiteX104" fmla="*/ 526488 w 5362575"/>
              <a:gd name="connsiteY104" fmla="*/ 3835405 h 6858000"/>
              <a:gd name="connsiteX105" fmla="*/ 520858 w 5362575"/>
              <a:gd name="connsiteY105" fmla="*/ 3883258 h 6858000"/>
              <a:gd name="connsiteX106" fmla="*/ 516635 w 5362575"/>
              <a:gd name="connsiteY106" fmla="*/ 3931111 h 6858000"/>
              <a:gd name="connsiteX107" fmla="*/ 518043 w 5362575"/>
              <a:gd name="connsiteY107" fmla="*/ 3976150 h 6858000"/>
              <a:gd name="connsiteX108" fmla="*/ 523673 w 5362575"/>
              <a:gd name="connsiteY108" fmla="*/ 4019781 h 6858000"/>
              <a:gd name="connsiteX109" fmla="*/ 536340 w 5362575"/>
              <a:gd name="connsiteY109" fmla="*/ 4062004 h 6858000"/>
              <a:gd name="connsiteX110" fmla="*/ 554637 w 5362575"/>
              <a:gd name="connsiteY110" fmla="*/ 4097190 h 6858000"/>
              <a:gd name="connsiteX111" fmla="*/ 578563 w 5362575"/>
              <a:gd name="connsiteY111" fmla="*/ 4130969 h 6858000"/>
              <a:gd name="connsiteX112" fmla="*/ 606712 w 5362575"/>
              <a:gd name="connsiteY112" fmla="*/ 4160525 h 6858000"/>
              <a:gd name="connsiteX113" fmla="*/ 639083 w 5362575"/>
              <a:gd name="connsiteY113" fmla="*/ 4190081 h 6858000"/>
              <a:gd name="connsiteX114" fmla="*/ 672862 w 5362575"/>
              <a:gd name="connsiteY114" fmla="*/ 4216823 h 6858000"/>
              <a:gd name="connsiteX115" fmla="*/ 708048 w 5362575"/>
              <a:gd name="connsiteY115" fmla="*/ 4243564 h 6858000"/>
              <a:gd name="connsiteX116" fmla="*/ 743234 w 5362575"/>
              <a:gd name="connsiteY116" fmla="*/ 4270306 h 6858000"/>
              <a:gd name="connsiteX117" fmla="*/ 778420 w 5362575"/>
              <a:gd name="connsiteY117" fmla="*/ 4297047 h 6858000"/>
              <a:gd name="connsiteX118" fmla="*/ 810792 w 5362575"/>
              <a:gd name="connsiteY118" fmla="*/ 4325196 h 6858000"/>
              <a:gd name="connsiteX119" fmla="*/ 838941 w 5362575"/>
              <a:gd name="connsiteY119" fmla="*/ 4357567 h 6858000"/>
              <a:gd name="connsiteX120" fmla="*/ 864275 w 5362575"/>
              <a:gd name="connsiteY120" fmla="*/ 4388531 h 6858000"/>
              <a:gd name="connsiteX121" fmla="*/ 883979 w 5362575"/>
              <a:gd name="connsiteY121" fmla="*/ 4423717 h 6858000"/>
              <a:gd name="connsiteX122" fmla="*/ 900868 w 5362575"/>
              <a:gd name="connsiteY122" fmla="*/ 4461718 h 6858000"/>
              <a:gd name="connsiteX123" fmla="*/ 914943 w 5362575"/>
              <a:gd name="connsiteY123" fmla="*/ 4502534 h 6858000"/>
              <a:gd name="connsiteX124" fmla="*/ 927610 w 5362575"/>
              <a:gd name="connsiteY124" fmla="*/ 4544758 h 6858000"/>
              <a:gd name="connsiteX125" fmla="*/ 938869 w 5362575"/>
              <a:gd name="connsiteY125" fmla="*/ 4586981 h 6858000"/>
              <a:gd name="connsiteX126" fmla="*/ 950129 w 5362575"/>
              <a:gd name="connsiteY126" fmla="*/ 4630612 h 6858000"/>
              <a:gd name="connsiteX127" fmla="*/ 962796 w 5362575"/>
              <a:gd name="connsiteY127" fmla="*/ 4671428 h 6858000"/>
              <a:gd name="connsiteX128" fmla="*/ 976870 w 5362575"/>
              <a:gd name="connsiteY128" fmla="*/ 4712244 h 6858000"/>
              <a:gd name="connsiteX129" fmla="*/ 993760 w 5362575"/>
              <a:gd name="connsiteY129" fmla="*/ 4750245 h 6858000"/>
              <a:gd name="connsiteX130" fmla="*/ 1014871 w 5362575"/>
              <a:gd name="connsiteY130" fmla="*/ 4784024 h 6858000"/>
              <a:gd name="connsiteX131" fmla="*/ 1040205 w 5362575"/>
              <a:gd name="connsiteY131" fmla="*/ 4814987 h 6858000"/>
              <a:gd name="connsiteX132" fmla="*/ 1071169 w 5362575"/>
              <a:gd name="connsiteY132" fmla="*/ 4840321 h 6858000"/>
              <a:gd name="connsiteX133" fmla="*/ 1104948 w 5362575"/>
              <a:gd name="connsiteY133" fmla="*/ 4861433 h 6858000"/>
              <a:gd name="connsiteX134" fmla="*/ 1142949 w 5362575"/>
              <a:gd name="connsiteY134" fmla="*/ 4878322 h 6858000"/>
              <a:gd name="connsiteX135" fmla="*/ 1183765 w 5362575"/>
              <a:gd name="connsiteY135" fmla="*/ 4892397 h 6858000"/>
              <a:gd name="connsiteX136" fmla="*/ 1224581 w 5362575"/>
              <a:gd name="connsiteY136" fmla="*/ 4905064 h 6858000"/>
              <a:gd name="connsiteX137" fmla="*/ 1268212 w 5362575"/>
              <a:gd name="connsiteY137" fmla="*/ 4916323 h 6858000"/>
              <a:gd name="connsiteX138" fmla="*/ 1310435 w 5362575"/>
              <a:gd name="connsiteY138" fmla="*/ 4927583 h 6858000"/>
              <a:gd name="connsiteX139" fmla="*/ 1352658 w 5362575"/>
              <a:gd name="connsiteY139" fmla="*/ 4940250 h 6858000"/>
              <a:gd name="connsiteX140" fmla="*/ 1393474 w 5362575"/>
              <a:gd name="connsiteY140" fmla="*/ 4954324 h 6858000"/>
              <a:gd name="connsiteX141" fmla="*/ 1431475 w 5362575"/>
              <a:gd name="connsiteY141" fmla="*/ 4971214 h 6858000"/>
              <a:gd name="connsiteX142" fmla="*/ 1466661 w 5362575"/>
              <a:gd name="connsiteY142" fmla="*/ 4990918 h 6858000"/>
              <a:gd name="connsiteX143" fmla="*/ 1497625 w 5362575"/>
              <a:gd name="connsiteY143" fmla="*/ 5016252 h 6858000"/>
              <a:gd name="connsiteX144" fmla="*/ 1529996 w 5362575"/>
              <a:gd name="connsiteY144" fmla="*/ 5044401 h 6858000"/>
              <a:gd name="connsiteX145" fmla="*/ 1558145 w 5362575"/>
              <a:gd name="connsiteY145" fmla="*/ 5076772 h 6858000"/>
              <a:gd name="connsiteX146" fmla="*/ 1584887 w 5362575"/>
              <a:gd name="connsiteY146" fmla="*/ 5110551 h 6858000"/>
              <a:gd name="connsiteX147" fmla="*/ 1611628 w 5362575"/>
              <a:gd name="connsiteY147" fmla="*/ 5145737 h 6858000"/>
              <a:gd name="connsiteX148" fmla="*/ 1638370 w 5362575"/>
              <a:gd name="connsiteY148" fmla="*/ 5180923 h 6858000"/>
              <a:gd name="connsiteX149" fmla="*/ 1665111 w 5362575"/>
              <a:gd name="connsiteY149" fmla="*/ 5214702 h 6858000"/>
              <a:gd name="connsiteX150" fmla="*/ 1694668 w 5362575"/>
              <a:gd name="connsiteY150" fmla="*/ 5247073 h 6858000"/>
              <a:gd name="connsiteX151" fmla="*/ 1724224 w 5362575"/>
              <a:gd name="connsiteY151" fmla="*/ 5275222 h 6858000"/>
              <a:gd name="connsiteX152" fmla="*/ 1758003 w 5362575"/>
              <a:gd name="connsiteY152" fmla="*/ 5299149 h 6858000"/>
              <a:gd name="connsiteX153" fmla="*/ 1793189 w 5362575"/>
              <a:gd name="connsiteY153" fmla="*/ 5317446 h 6858000"/>
              <a:gd name="connsiteX154" fmla="*/ 1835412 w 5362575"/>
              <a:gd name="connsiteY154" fmla="*/ 5330113 h 6858000"/>
              <a:gd name="connsiteX155" fmla="*/ 1879043 w 5362575"/>
              <a:gd name="connsiteY155" fmla="*/ 5335742 h 6858000"/>
              <a:gd name="connsiteX156" fmla="*/ 1924081 w 5362575"/>
              <a:gd name="connsiteY156" fmla="*/ 5337150 h 6858000"/>
              <a:gd name="connsiteX157" fmla="*/ 1971934 w 5362575"/>
              <a:gd name="connsiteY157" fmla="*/ 5332927 h 6858000"/>
              <a:gd name="connsiteX158" fmla="*/ 2019788 w 5362575"/>
              <a:gd name="connsiteY158" fmla="*/ 5327298 h 6858000"/>
              <a:gd name="connsiteX159" fmla="*/ 2067641 w 5362575"/>
              <a:gd name="connsiteY159" fmla="*/ 5320260 h 6858000"/>
              <a:gd name="connsiteX160" fmla="*/ 2115494 w 5362575"/>
              <a:gd name="connsiteY160" fmla="*/ 5314631 h 6858000"/>
              <a:gd name="connsiteX161" fmla="*/ 2163347 w 5362575"/>
              <a:gd name="connsiteY161" fmla="*/ 5311816 h 6858000"/>
              <a:gd name="connsiteX162" fmla="*/ 2209793 w 5362575"/>
              <a:gd name="connsiteY162" fmla="*/ 5311816 h 6858000"/>
              <a:gd name="connsiteX163" fmla="*/ 2253424 w 5362575"/>
              <a:gd name="connsiteY163" fmla="*/ 5317446 h 6858000"/>
              <a:gd name="connsiteX164" fmla="*/ 2297055 w 5362575"/>
              <a:gd name="connsiteY164" fmla="*/ 5328705 h 6858000"/>
              <a:gd name="connsiteX165" fmla="*/ 2339278 w 5362575"/>
              <a:gd name="connsiteY165" fmla="*/ 5345594 h 6858000"/>
              <a:gd name="connsiteX166" fmla="*/ 2381501 w 5362575"/>
              <a:gd name="connsiteY166" fmla="*/ 5368114 h 6858000"/>
              <a:gd name="connsiteX167" fmla="*/ 2423725 w 5362575"/>
              <a:gd name="connsiteY167" fmla="*/ 5390633 h 6858000"/>
              <a:gd name="connsiteX168" fmla="*/ 2465948 w 5362575"/>
              <a:gd name="connsiteY168" fmla="*/ 5415967 h 6858000"/>
              <a:gd name="connsiteX169" fmla="*/ 2506764 w 5362575"/>
              <a:gd name="connsiteY169" fmla="*/ 5439893 h 6858000"/>
              <a:gd name="connsiteX170" fmla="*/ 2550395 w 5362575"/>
              <a:gd name="connsiteY170" fmla="*/ 5461005 h 6858000"/>
              <a:gd name="connsiteX171" fmla="*/ 2592618 w 5362575"/>
              <a:gd name="connsiteY171" fmla="*/ 5477894 h 6858000"/>
              <a:gd name="connsiteX172" fmla="*/ 2636249 w 5362575"/>
              <a:gd name="connsiteY172" fmla="*/ 5489154 h 6858000"/>
              <a:gd name="connsiteX173" fmla="*/ 2681287 w 5362575"/>
              <a:gd name="connsiteY173" fmla="*/ 5493376 h 6858000"/>
              <a:gd name="connsiteX174" fmla="*/ 2726325 w 5362575"/>
              <a:gd name="connsiteY174" fmla="*/ 5489154 h 6858000"/>
              <a:gd name="connsiteX175" fmla="*/ 2769956 w 5362575"/>
              <a:gd name="connsiteY175" fmla="*/ 5477894 h 6858000"/>
              <a:gd name="connsiteX176" fmla="*/ 2812180 w 5362575"/>
              <a:gd name="connsiteY176" fmla="*/ 5461005 h 6858000"/>
              <a:gd name="connsiteX177" fmla="*/ 2855810 w 5362575"/>
              <a:gd name="connsiteY177" fmla="*/ 5439893 h 6858000"/>
              <a:gd name="connsiteX178" fmla="*/ 2896626 w 5362575"/>
              <a:gd name="connsiteY178" fmla="*/ 5415967 h 6858000"/>
              <a:gd name="connsiteX179" fmla="*/ 2938850 w 5362575"/>
              <a:gd name="connsiteY179" fmla="*/ 5390633 h 6858000"/>
              <a:gd name="connsiteX180" fmla="*/ 2981073 w 5362575"/>
              <a:gd name="connsiteY180" fmla="*/ 5368114 h 6858000"/>
              <a:gd name="connsiteX181" fmla="*/ 3023296 w 5362575"/>
              <a:gd name="connsiteY181" fmla="*/ 5345594 h 6858000"/>
              <a:gd name="connsiteX182" fmla="*/ 3064112 w 5362575"/>
              <a:gd name="connsiteY182" fmla="*/ 5328705 h 6858000"/>
              <a:gd name="connsiteX183" fmla="*/ 3109151 w 5362575"/>
              <a:gd name="connsiteY183" fmla="*/ 5317446 h 6858000"/>
              <a:gd name="connsiteX184" fmla="*/ 3152781 w 5362575"/>
              <a:gd name="connsiteY184" fmla="*/ 5311816 h 6858000"/>
              <a:gd name="connsiteX185" fmla="*/ 3199227 w 5362575"/>
              <a:gd name="connsiteY185" fmla="*/ 5311816 h 6858000"/>
              <a:gd name="connsiteX186" fmla="*/ 3247080 w 5362575"/>
              <a:gd name="connsiteY186" fmla="*/ 5314631 h 6858000"/>
              <a:gd name="connsiteX187" fmla="*/ 3294933 w 5362575"/>
              <a:gd name="connsiteY187" fmla="*/ 5320260 h 6858000"/>
              <a:gd name="connsiteX188" fmla="*/ 3342787 w 5362575"/>
              <a:gd name="connsiteY188" fmla="*/ 5327298 h 6858000"/>
              <a:gd name="connsiteX189" fmla="*/ 3390640 w 5362575"/>
              <a:gd name="connsiteY189" fmla="*/ 5332927 h 6858000"/>
              <a:gd name="connsiteX190" fmla="*/ 3438493 w 5362575"/>
              <a:gd name="connsiteY190" fmla="*/ 5337150 h 6858000"/>
              <a:gd name="connsiteX191" fmla="*/ 3483531 w 5362575"/>
              <a:gd name="connsiteY191" fmla="*/ 5335742 h 6858000"/>
              <a:gd name="connsiteX192" fmla="*/ 3527162 w 5362575"/>
              <a:gd name="connsiteY192" fmla="*/ 5330113 h 6858000"/>
              <a:gd name="connsiteX193" fmla="*/ 3569385 w 5362575"/>
              <a:gd name="connsiteY193" fmla="*/ 5317446 h 6858000"/>
              <a:gd name="connsiteX194" fmla="*/ 3604572 w 5362575"/>
              <a:gd name="connsiteY194" fmla="*/ 5299149 h 6858000"/>
              <a:gd name="connsiteX195" fmla="*/ 3638350 w 5362575"/>
              <a:gd name="connsiteY195" fmla="*/ 5275222 h 6858000"/>
              <a:gd name="connsiteX196" fmla="*/ 3667907 w 5362575"/>
              <a:gd name="connsiteY196" fmla="*/ 5247073 h 6858000"/>
              <a:gd name="connsiteX197" fmla="*/ 3697463 w 5362575"/>
              <a:gd name="connsiteY197" fmla="*/ 5214702 h 6858000"/>
              <a:gd name="connsiteX198" fmla="*/ 3724204 w 5362575"/>
              <a:gd name="connsiteY198" fmla="*/ 5180923 h 6858000"/>
              <a:gd name="connsiteX199" fmla="*/ 3750946 w 5362575"/>
              <a:gd name="connsiteY199" fmla="*/ 5145737 h 6858000"/>
              <a:gd name="connsiteX200" fmla="*/ 3777687 w 5362575"/>
              <a:gd name="connsiteY200" fmla="*/ 5110551 h 6858000"/>
              <a:gd name="connsiteX201" fmla="*/ 3804429 w 5362575"/>
              <a:gd name="connsiteY201" fmla="*/ 5076772 h 6858000"/>
              <a:gd name="connsiteX202" fmla="*/ 3832578 w 5362575"/>
              <a:gd name="connsiteY202" fmla="*/ 5044401 h 6858000"/>
              <a:gd name="connsiteX203" fmla="*/ 3864949 w 5362575"/>
              <a:gd name="connsiteY203" fmla="*/ 5016252 h 6858000"/>
              <a:gd name="connsiteX204" fmla="*/ 3895913 w 5362575"/>
              <a:gd name="connsiteY204" fmla="*/ 4990918 h 6858000"/>
              <a:gd name="connsiteX205" fmla="*/ 3931099 w 5362575"/>
              <a:gd name="connsiteY205" fmla="*/ 4971214 h 6858000"/>
              <a:gd name="connsiteX206" fmla="*/ 3969100 w 5362575"/>
              <a:gd name="connsiteY206" fmla="*/ 4954324 h 6858000"/>
              <a:gd name="connsiteX207" fmla="*/ 4009916 w 5362575"/>
              <a:gd name="connsiteY207" fmla="*/ 4940250 h 6858000"/>
              <a:gd name="connsiteX208" fmla="*/ 4052139 w 5362575"/>
              <a:gd name="connsiteY208" fmla="*/ 4927583 h 6858000"/>
              <a:gd name="connsiteX209" fmla="*/ 4094363 w 5362575"/>
              <a:gd name="connsiteY209" fmla="*/ 4916323 h 6858000"/>
              <a:gd name="connsiteX210" fmla="*/ 4137993 w 5362575"/>
              <a:gd name="connsiteY210" fmla="*/ 4905064 h 6858000"/>
              <a:gd name="connsiteX211" fmla="*/ 4178809 w 5362575"/>
              <a:gd name="connsiteY211" fmla="*/ 4892397 h 6858000"/>
              <a:gd name="connsiteX212" fmla="*/ 4219625 w 5362575"/>
              <a:gd name="connsiteY212" fmla="*/ 4878322 h 6858000"/>
              <a:gd name="connsiteX213" fmla="*/ 4257626 w 5362575"/>
              <a:gd name="connsiteY213" fmla="*/ 4861433 h 6858000"/>
              <a:gd name="connsiteX214" fmla="*/ 4291405 w 5362575"/>
              <a:gd name="connsiteY214" fmla="*/ 4840321 h 6858000"/>
              <a:gd name="connsiteX215" fmla="*/ 4322369 w 5362575"/>
              <a:gd name="connsiteY215" fmla="*/ 4814987 h 6858000"/>
              <a:gd name="connsiteX216" fmla="*/ 4347703 w 5362575"/>
              <a:gd name="connsiteY216" fmla="*/ 4784024 h 6858000"/>
              <a:gd name="connsiteX217" fmla="*/ 4368815 w 5362575"/>
              <a:gd name="connsiteY217" fmla="*/ 4750245 h 6858000"/>
              <a:gd name="connsiteX218" fmla="*/ 4385704 w 5362575"/>
              <a:gd name="connsiteY218" fmla="*/ 4712244 h 6858000"/>
              <a:gd name="connsiteX219" fmla="*/ 4399778 w 5362575"/>
              <a:gd name="connsiteY219" fmla="*/ 4671428 h 6858000"/>
              <a:gd name="connsiteX220" fmla="*/ 4412445 w 5362575"/>
              <a:gd name="connsiteY220" fmla="*/ 4630612 h 6858000"/>
              <a:gd name="connsiteX221" fmla="*/ 4423705 w 5362575"/>
              <a:gd name="connsiteY221" fmla="*/ 4586981 h 6858000"/>
              <a:gd name="connsiteX222" fmla="*/ 4434964 w 5362575"/>
              <a:gd name="connsiteY222" fmla="*/ 4544758 h 6858000"/>
              <a:gd name="connsiteX223" fmla="*/ 4447632 w 5362575"/>
              <a:gd name="connsiteY223" fmla="*/ 4502534 h 6858000"/>
              <a:gd name="connsiteX224" fmla="*/ 4461706 w 5362575"/>
              <a:gd name="connsiteY224" fmla="*/ 4461718 h 6858000"/>
              <a:gd name="connsiteX225" fmla="*/ 4478595 w 5362575"/>
              <a:gd name="connsiteY225" fmla="*/ 4423717 h 6858000"/>
              <a:gd name="connsiteX226" fmla="*/ 4498300 w 5362575"/>
              <a:gd name="connsiteY226" fmla="*/ 4388531 h 6858000"/>
              <a:gd name="connsiteX227" fmla="*/ 4523634 w 5362575"/>
              <a:gd name="connsiteY227" fmla="*/ 4357567 h 6858000"/>
              <a:gd name="connsiteX228" fmla="*/ 4551782 w 5362575"/>
              <a:gd name="connsiteY228" fmla="*/ 4325196 h 6858000"/>
              <a:gd name="connsiteX229" fmla="*/ 4584154 w 5362575"/>
              <a:gd name="connsiteY229" fmla="*/ 4297047 h 6858000"/>
              <a:gd name="connsiteX230" fmla="*/ 4617933 w 5362575"/>
              <a:gd name="connsiteY230" fmla="*/ 4270306 h 6858000"/>
              <a:gd name="connsiteX231" fmla="*/ 4654526 w 5362575"/>
              <a:gd name="connsiteY231" fmla="*/ 4243564 h 6858000"/>
              <a:gd name="connsiteX232" fmla="*/ 4689712 w 5362575"/>
              <a:gd name="connsiteY232" fmla="*/ 4216823 h 6858000"/>
              <a:gd name="connsiteX233" fmla="*/ 4723491 w 5362575"/>
              <a:gd name="connsiteY233" fmla="*/ 4190081 h 6858000"/>
              <a:gd name="connsiteX234" fmla="*/ 4755862 w 5362575"/>
              <a:gd name="connsiteY234" fmla="*/ 4160525 h 6858000"/>
              <a:gd name="connsiteX235" fmla="*/ 4784011 w 5362575"/>
              <a:gd name="connsiteY235" fmla="*/ 4130969 h 6858000"/>
              <a:gd name="connsiteX236" fmla="*/ 4807938 w 5362575"/>
              <a:gd name="connsiteY236" fmla="*/ 4097190 h 6858000"/>
              <a:gd name="connsiteX237" fmla="*/ 4826235 w 5362575"/>
              <a:gd name="connsiteY237" fmla="*/ 4062004 h 6858000"/>
              <a:gd name="connsiteX238" fmla="*/ 4838902 w 5362575"/>
              <a:gd name="connsiteY238" fmla="*/ 4019781 h 6858000"/>
              <a:gd name="connsiteX239" fmla="*/ 4844531 w 5362575"/>
              <a:gd name="connsiteY239" fmla="*/ 3976150 h 6858000"/>
              <a:gd name="connsiteX240" fmla="*/ 4845939 w 5362575"/>
              <a:gd name="connsiteY240" fmla="*/ 3931111 h 6858000"/>
              <a:gd name="connsiteX241" fmla="*/ 4841716 w 5362575"/>
              <a:gd name="connsiteY241" fmla="*/ 3883258 h 6858000"/>
              <a:gd name="connsiteX242" fmla="*/ 4836087 w 5362575"/>
              <a:gd name="connsiteY242" fmla="*/ 3835405 h 6858000"/>
              <a:gd name="connsiteX243" fmla="*/ 4829049 w 5362575"/>
              <a:gd name="connsiteY243" fmla="*/ 3787552 h 6858000"/>
              <a:gd name="connsiteX244" fmla="*/ 4823420 w 5362575"/>
              <a:gd name="connsiteY244" fmla="*/ 3739699 h 6858000"/>
              <a:gd name="connsiteX245" fmla="*/ 4820605 w 5362575"/>
              <a:gd name="connsiteY245" fmla="*/ 3691846 h 6858000"/>
              <a:gd name="connsiteX246" fmla="*/ 4820605 w 5362575"/>
              <a:gd name="connsiteY246" fmla="*/ 3645400 h 6858000"/>
              <a:gd name="connsiteX247" fmla="*/ 4826235 w 5362575"/>
              <a:gd name="connsiteY247" fmla="*/ 3601769 h 6858000"/>
              <a:gd name="connsiteX248" fmla="*/ 4837494 w 5362575"/>
              <a:gd name="connsiteY248" fmla="*/ 3558138 h 6858000"/>
              <a:gd name="connsiteX249" fmla="*/ 4854383 w 5362575"/>
              <a:gd name="connsiteY249" fmla="*/ 3517322 h 6858000"/>
              <a:gd name="connsiteX250" fmla="*/ 4876903 w 5362575"/>
              <a:gd name="connsiteY250" fmla="*/ 3475099 h 6858000"/>
              <a:gd name="connsiteX251" fmla="*/ 4899422 w 5362575"/>
              <a:gd name="connsiteY251" fmla="*/ 3432876 h 6858000"/>
              <a:gd name="connsiteX252" fmla="*/ 4924756 w 5362575"/>
              <a:gd name="connsiteY252" fmla="*/ 3390652 h 6858000"/>
              <a:gd name="connsiteX253" fmla="*/ 4948682 w 5362575"/>
              <a:gd name="connsiteY253" fmla="*/ 3349836 h 6858000"/>
              <a:gd name="connsiteX254" fmla="*/ 4969794 w 5362575"/>
              <a:gd name="connsiteY254" fmla="*/ 3306206 h 6858000"/>
              <a:gd name="connsiteX255" fmla="*/ 4986683 w 5362575"/>
              <a:gd name="connsiteY255" fmla="*/ 3263982 h 6858000"/>
              <a:gd name="connsiteX256" fmla="*/ 4997943 w 5362575"/>
              <a:gd name="connsiteY256" fmla="*/ 3220351 h 6858000"/>
              <a:gd name="connsiteX257" fmla="*/ 5002165 w 5362575"/>
              <a:gd name="connsiteY257" fmla="*/ 3175313 h 6858000"/>
              <a:gd name="connsiteX258" fmla="*/ 4997943 w 5362575"/>
              <a:gd name="connsiteY258" fmla="*/ 3130275 h 6858000"/>
              <a:gd name="connsiteX259" fmla="*/ 4986683 w 5362575"/>
              <a:gd name="connsiteY259" fmla="*/ 3086644 h 6858000"/>
              <a:gd name="connsiteX260" fmla="*/ 4969794 w 5362575"/>
              <a:gd name="connsiteY260" fmla="*/ 3044421 h 6858000"/>
              <a:gd name="connsiteX261" fmla="*/ 4948682 w 5362575"/>
              <a:gd name="connsiteY261" fmla="*/ 3000790 h 6858000"/>
              <a:gd name="connsiteX262" fmla="*/ 4924756 w 5362575"/>
              <a:gd name="connsiteY262" fmla="*/ 2959974 h 6858000"/>
              <a:gd name="connsiteX263" fmla="*/ 4899422 w 5362575"/>
              <a:gd name="connsiteY263" fmla="*/ 2917751 h 6858000"/>
              <a:gd name="connsiteX264" fmla="*/ 4876903 w 5362575"/>
              <a:gd name="connsiteY264" fmla="*/ 2875527 h 6858000"/>
              <a:gd name="connsiteX265" fmla="*/ 4854383 w 5362575"/>
              <a:gd name="connsiteY265" fmla="*/ 2833304 h 6858000"/>
              <a:gd name="connsiteX266" fmla="*/ 4837494 w 5362575"/>
              <a:gd name="connsiteY266" fmla="*/ 2792488 h 6858000"/>
              <a:gd name="connsiteX267" fmla="*/ 4826235 w 5362575"/>
              <a:gd name="connsiteY267" fmla="*/ 2748857 h 6858000"/>
              <a:gd name="connsiteX268" fmla="*/ 4820605 w 5362575"/>
              <a:gd name="connsiteY268" fmla="*/ 2705226 h 6858000"/>
              <a:gd name="connsiteX269" fmla="*/ 4820605 w 5362575"/>
              <a:gd name="connsiteY269" fmla="*/ 2658781 h 6858000"/>
              <a:gd name="connsiteX270" fmla="*/ 4823420 w 5362575"/>
              <a:gd name="connsiteY270" fmla="*/ 2610927 h 6858000"/>
              <a:gd name="connsiteX271" fmla="*/ 4829049 w 5362575"/>
              <a:gd name="connsiteY271" fmla="*/ 2563074 h 6858000"/>
              <a:gd name="connsiteX272" fmla="*/ 4836087 w 5362575"/>
              <a:gd name="connsiteY272" fmla="*/ 2515221 h 6858000"/>
              <a:gd name="connsiteX273" fmla="*/ 4841716 w 5362575"/>
              <a:gd name="connsiteY273" fmla="*/ 2467368 h 6858000"/>
              <a:gd name="connsiteX274" fmla="*/ 4845939 w 5362575"/>
              <a:gd name="connsiteY274" fmla="*/ 2419515 h 6858000"/>
              <a:gd name="connsiteX275" fmla="*/ 4844531 w 5362575"/>
              <a:gd name="connsiteY275" fmla="*/ 2374477 h 6858000"/>
              <a:gd name="connsiteX276" fmla="*/ 4838902 w 5362575"/>
              <a:gd name="connsiteY276" fmla="*/ 2330846 h 6858000"/>
              <a:gd name="connsiteX277" fmla="*/ 4826235 w 5362575"/>
              <a:gd name="connsiteY277" fmla="*/ 2288622 h 6858000"/>
              <a:gd name="connsiteX278" fmla="*/ 4807938 w 5362575"/>
              <a:gd name="connsiteY278" fmla="*/ 2253436 h 6858000"/>
              <a:gd name="connsiteX279" fmla="*/ 4784011 w 5362575"/>
              <a:gd name="connsiteY279" fmla="*/ 2219658 h 6858000"/>
              <a:gd name="connsiteX280" fmla="*/ 4755862 w 5362575"/>
              <a:gd name="connsiteY280" fmla="*/ 2190101 h 6858000"/>
              <a:gd name="connsiteX281" fmla="*/ 4723491 w 5362575"/>
              <a:gd name="connsiteY281" fmla="*/ 2160545 h 6858000"/>
              <a:gd name="connsiteX282" fmla="*/ 4689712 w 5362575"/>
              <a:gd name="connsiteY282" fmla="*/ 2133803 h 6858000"/>
              <a:gd name="connsiteX283" fmla="*/ 4654526 w 5362575"/>
              <a:gd name="connsiteY283" fmla="*/ 2107062 h 6858000"/>
              <a:gd name="connsiteX284" fmla="*/ 4617933 w 5362575"/>
              <a:gd name="connsiteY284" fmla="*/ 2080320 h 6858000"/>
              <a:gd name="connsiteX285" fmla="*/ 4584154 w 5362575"/>
              <a:gd name="connsiteY285" fmla="*/ 2053579 h 6858000"/>
              <a:gd name="connsiteX286" fmla="*/ 4551782 w 5362575"/>
              <a:gd name="connsiteY286" fmla="*/ 2025430 h 6858000"/>
              <a:gd name="connsiteX287" fmla="*/ 4523634 w 5362575"/>
              <a:gd name="connsiteY287" fmla="*/ 1993059 h 6858000"/>
              <a:gd name="connsiteX288" fmla="*/ 4498300 w 5362575"/>
              <a:gd name="connsiteY288" fmla="*/ 1962095 h 6858000"/>
              <a:gd name="connsiteX289" fmla="*/ 4478595 w 5362575"/>
              <a:gd name="connsiteY289" fmla="*/ 1926909 h 6858000"/>
              <a:gd name="connsiteX290" fmla="*/ 4461706 w 5362575"/>
              <a:gd name="connsiteY290" fmla="*/ 1888908 h 6858000"/>
              <a:gd name="connsiteX291" fmla="*/ 4447632 w 5362575"/>
              <a:gd name="connsiteY291" fmla="*/ 1848092 h 6858000"/>
              <a:gd name="connsiteX292" fmla="*/ 4434964 w 5362575"/>
              <a:gd name="connsiteY292" fmla="*/ 1805868 h 6858000"/>
              <a:gd name="connsiteX293" fmla="*/ 4423705 w 5362575"/>
              <a:gd name="connsiteY293" fmla="*/ 1763645 h 6858000"/>
              <a:gd name="connsiteX294" fmla="*/ 4412445 w 5362575"/>
              <a:gd name="connsiteY294" fmla="*/ 1720014 h 6858000"/>
              <a:gd name="connsiteX295" fmla="*/ 4399778 w 5362575"/>
              <a:gd name="connsiteY295" fmla="*/ 1679198 h 6858000"/>
              <a:gd name="connsiteX296" fmla="*/ 4385704 w 5362575"/>
              <a:gd name="connsiteY296" fmla="*/ 1638382 h 6858000"/>
              <a:gd name="connsiteX297" fmla="*/ 4368815 w 5362575"/>
              <a:gd name="connsiteY297" fmla="*/ 1600381 h 6858000"/>
              <a:gd name="connsiteX298" fmla="*/ 4347703 w 5362575"/>
              <a:gd name="connsiteY298" fmla="*/ 1566603 h 6858000"/>
              <a:gd name="connsiteX299" fmla="*/ 4322369 w 5362575"/>
              <a:gd name="connsiteY299" fmla="*/ 1535639 h 6858000"/>
              <a:gd name="connsiteX300" fmla="*/ 4291405 w 5362575"/>
              <a:gd name="connsiteY300" fmla="*/ 1510305 h 6858000"/>
              <a:gd name="connsiteX301" fmla="*/ 4257626 w 5362575"/>
              <a:gd name="connsiteY301" fmla="*/ 1489193 h 6858000"/>
              <a:gd name="connsiteX302" fmla="*/ 4219625 w 5362575"/>
              <a:gd name="connsiteY302" fmla="*/ 1472304 h 6858000"/>
              <a:gd name="connsiteX303" fmla="*/ 4178809 w 5362575"/>
              <a:gd name="connsiteY303" fmla="*/ 1458229 h 6858000"/>
              <a:gd name="connsiteX304" fmla="*/ 4137993 w 5362575"/>
              <a:gd name="connsiteY304" fmla="*/ 1445562 h 6858000"/>
              <a:gd name="connsiteX305" fmla="*/ 4094363 w 5362575"/>
              <a:gd name="connsiteY305" fmla="*/ 1434303 h 6858000"/>
              <a:gd name="connsiteX306" fmla="*/ 4052139 w 5362575"/>
              <a:gd name="connsiteY306" fmla="*/ 1423043 h 6858000"/>
              <a:gd name="connsiteX307" fmla="*/ 4009916 w 5362575"/>
              <a:gd name="connsiteY307" fmla="*/ 1410376 h 6858000"/>
              <a:gd name="connsiteX308" fmla="*/ 3969100 w 5362575"/>
              <a:gd name="connsiteY308" fmla="*/ 1396302 h 6858000"/>
              <a:gd name="connsiteX309" fmla="*/ 3931099 w 5362575"/>
              <a:gd name="connsiteY309" fmla="*/ 1379412 h 6858000"/>
              <a:gd name="connsiteX310" fmla="*/ 3895913 w 5362575"/>
              <a:gd name="connsiteY310" fmla="*/ 1359708 h 6858000"/>
              <a:gd name="connsiteX311" fmla="*/ 3864949 w 5362575"/>
              <a:gd name="connsiteY311" fmla="*/ 1334374 h 6858000"/>
              <a:gd name="connsiteX312" fmla="*/ 3832578 w 5362575"/>
              <a:gd name="connsiteY312" fmla="*/ 1306225 h 6858000"/>
              <a:gd name="connsiteX313" fmla="*/ 3804429 w 5362575"/>
              <a:gd name="connsiteY313" fmla="*/ 1273854 h 6858000"/>
              <a:gd name="connsiteX314" fmla="*/ 3777687 w 5362575"/>
              <a:gd name="connsiteY314" fmla="*/ 1240075 h 6858000"/>
              <a:gd name="connsiteX315" fmla="*/ 3750946 w 5362575"/>
              <a:gd name="connsiteY315" fmla="*/ 1204889 h 6858000"/>
              <a:gd name="connsiteX316" fmla="*/ 3724204 w 5362575"/>
              <a:gd name="connsiteY316" fmla="*/ 1169703 h 6858000"/>
              <a:gd name="connsiteX317" fmla="*/ 3697463 w 5362575"/>
              <a:gd name="connsiteY317" fmla="*/ 1135924 h 6858000"/>
              <a:gd name="connsiteX318" fmla="*/ 3667907 w 5362575"/>
              <a:gd name="connsiteY318" fmla="*/ 1103553 h 6858000"/>
              <a:gd name="connsiteX319" fmla="*/ 3638350 w 5362575"/>
              <a:gd name="connsiteY319" fmla="*/ 1075404 h 6858000"/>
              <a:gd name="connsiteX320" fmla="*/ 3604572 w 5362575"/>
              <a:gd name="connsiteY320" fmla="*/ 1051478 h 6858000"/>
              <a:gd name="connsiteX321" fmla="*/ 3569385 w 5362575"/>
              <a:gd name="connsiteY321" fmla="*/ 1033181 h 6858000"/>
              <a:gd name="connsiteX322" fmla="*/ 3527162 w 5362575"/>
              <a:gd name="connsiteY322" fmla="*/ 1020514 h 6858000"/>
              <a:gd name="connsiteX323" fmla="*/ 3483531 w 5362575"/>
              <a:gd name="connsiteY323" fmla="*/ 1014884 h 6858000"/>
              <a:gd name="connsiteX324" fmla="*/ 3438493 w 5362575"/>
              <a:gd name="connsiteY324" fmla="*/ 1013477 h 6858000"/>
              <a:gd name="connsiteX325" fmla="*/ 3390640 w 5362575"/>
              <a:gd name="connsiteY325" fmla="*/ 1017699 h 6858000"/>
              <a:gd name="connsiteX326" fmla="*/ 3342787 w 5362575"/>
              <a:gd name="connsiteY326" fmla="*/ 1023329 h 6858000"/>
              <a:gd name="connsiteX327" fmla="*/ 3294933 w 5362575"/>
              <a:gd name="connsiteY327" fmla="*/ 1030366 h 6858000"/>
              <a:gd name="connsiteX328" fmla="*/ 3247080 w 5362575"/>
              <a:gd name="connsiteY328" fmla="*/ 1035996 h 6858000"/>
              <a:gd name="connsiteX329" fmla="*/ 3199227 w 5362575"/>
              <a:gd name="connsiteY329" fmla="*/ 1038811 h 6858000"/>
              <a:gd name="connsiteX330" fmla="*/ 3152781 w 5362575"/>
              <a:gd name="connsiteY330" fmla="*/ 1038811 h 6858000"/>
              <a:gd name="connsiteX331" fmla="*/ 3109151 w 5362575"/>
              <a:gd name="connsiteY331" fmla="*/ 1033181 h 6858000"/>
              <a:gd name="connsiteX332" fmla="*/ 3064112 w 5362575"/>
              <a:gd name="connsiteY332" fmla="*/ 1021921 h 6858000"/>
              <a:gd name="connsiteX333" fmla="*/ 3023296 w 5362575"/>
              <a:gd name="connsiteY333" fmla="*/ 1005032 h 6858000"/>
              <a:gd name="connsiteX334" fmla="*/ 2981073 w 5362575"/>
              <a:gd name="connsiteY334" fmla="*/ 982513 h 6858000"/>
              <a:gd name="connsiteX335" fmla="*/ 2938850 w 5362575"/>
              <a:gd name="connsiteY335" fmla="*/ 959994 h 6858000"/>
              <a:gd name="connsiteX336" fmla="*/ 2896626 w 5362575"/>
              <a:gd name="connsiteY336" fmla="*/ 934660 h 6858000"/>
              <a:gd name="connsiteX337" fmla="*/ 2855810 w 5362575"/>
              <a:gd name="connsiteY337" fmla="*/ 910733 h 6858000"/>
              <a:gd name="connsiteX338" fmla="*/ 2812180 w 5362575"/>
              <a:gd name="connsiteY338" fmla="*/ 889621 h 6858000"/>
              <a:gd name="connsiteX339" fmla="*/ 2769956 w 5362575"/>
              <a:gd name="connsiteY339" fmla="*/ 872732 h 6858000"/>
              <a:gd name="connsiteX340" fmla="*/ 2726325 w 5362575"/>
              <a:gd name="connsiteY340" fmla="*/ 861472 h 6858000"/>
              <a:gd name="connsiteX341" fmla="*/ 2681287 w 5362575"/>
              <a:gd name="connsiteY341" fmla="*/ 857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5362575" h="6858000">
                <a:moveTo>
                  <a:pt x="0" y="0"/>
                </a:moveTo>
                <a:lnTo>
                  <a:pt x="5362575" y="0"/>
                </a:lnTo>
                <a:lnTo>
                  <a:pt x="5362575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681287" y="857250"/>
                </a:moveTo>
                <a:lnTo>
                  <a:pt x="2636249" y="861472"/>
                </a:lnTo>
                <a:lnTo>
                  <a:pt x="2592618" y="872732"/>
                </a:lnTo>
                <a:lnTo>
                  <a:pt x="2550395" y="889621"/>
                </a:lnTo>
                <a:lnTo>
                  <a:pt x="2506764" y="910733"/>
                </a:lnTo>
                <a:lnTo>
                  <a:pt x="2465948" y="934660"/>
                </a:lnTo>
                <a:lnTo>
                  <a:pt x="2423725" y="959994"/>
                </a:lnTo>
                <a:lnTo>
                  <a:pt x="2381501" y="982513"/>
                </a:lnTo>
                <a:lnTo>
                  <a:pt x="2339278" y="1005032"/>
                </a:lnTo>
                <a:lnTo>
                  <a:pt x="2297055" y="1021921"/>
                </a:lnTo>
                <a:lnTo>
                  <a:pt x="2253424" y="1033181"/>
                </a:lnTo>
                <a:lnTo>
                  <a:pt x="2209793" y="1038811"/>
                </a:lnTo>
                <a:lnTo>
                  <a:pt x="2163347" y="1038811"/>
                </a:lnTo>
                <a:lnTo>
                  <a:pt x="2115494" y="1035996"/>
                </a:lnTo>
                <a:lnTo>
                  <a:pt x="2067641" y="1030366"/>
                </a:lnTo>
                <a:lnTo>
                  <a:pt x="2019788" y="1023329"/>
                </a:lnTo>
                <a:lnTo>
                  <a:pt x="1971934" y="1017699"/>
                </a:lnTo>
                <a:lnTo>
                  <a:pt x="1924081" y="1013477"/>
                </a:lnTo>
                <a:lnTo>
                  <a:pt x="1879043" y="1014884"/>
                </a:lnTo>
                <a:lnTo>
                  <a:pt x="1835412" y="1020514"/>
                </a:lnTo>
                <a:lnTo>
                  <a:pt x="1793189" y="1033181"/>
                </a:lnTo>
                <a:lnTo>
                  <a:pt x="1758003" y="1051478"/>
                </a:lnTo>
                <a:lnTo>
                  <a:pt x="1724224" y="1075404"/>
                </a:lnTo>
                <a:lnTo>
                  <a:pt x="1694668" y="1103553"/>
                </a:lnTo>
                <a:lnTo>
                  <a:pt x="1665111" y="1135924"/>
                </a:lnTo>
                <a:lnTo>
                  <a:pt x="1638370" y="1169703"/>
                </a:lnTo>
                <a:lnTo>
                  <a:pt x="1611628" y="1204889"/>
                </a:lnTo>
                <a:lnTo>
                  <a:pt x="1584887" y="1240075"/>
                </a:lnTo>
                <a:lnTo>
                  <a:pt x="1558145" y="1273854"/>
                </a:lnTo>
                <a:lnTo>
                  <a:pt x="1529996" y="1306225"/>
                </a:lnTo>
                <a:lnTo>
                  <a:pt x="1497625" y="1334374"/>
                </a:lnTo>
                <a:lnTo>
                  <a:pt x="1466661" y="1359708"/>
                </a:lnTo>
                <a:lnTo>
                  <a:pt x="1431475" y="1379412"/>
                </a:lnTo>
                <a:lnTo>
                  <a:pt x="1393474" y="1396302"/>
                </a:lnTo>
                <a:lnTo>
                  <a:pt x="1352658" y="1410376"/>
                </a:lnTo>
                <a:lnTo>
                  <a:pt x="1310435" y="1423043"/>
                </a:lnTo>
                <a:lnTo>
                  <a:pt x="1268212" y="1434303"/>
                </a:lnTo>
                <a:lnTo>
                  <a:pt x="1224581" y="1445562"/>
                </a:lnTo>
                <a:lnTo>
                  <a:pt x="1183765" y="1458229"/>
                </a:lnTo>
                <a:lnTo>
                  <a:pt x="1142949" y="1472304"/>
                </a:lnTo>
                <a:lnTo>
                  <a:pt x="1104948" y="1489193"/>
                </a:lnTo>
                <a:lnTo>
                  <a:pt x="1071169" y="1510305"/>
                </a:lnTo>
                <a:lnTo>
                  <a:pt x="1040205" y="1535639"/>
                </a:lnTo>
                <a:lnTo>
                  <a:pt x="1014871" y="1566603"/>
                </a:lnTo>
                <a:lnTo>
                  <a:pt x="993760" y="1600381"/>
                </a:lnTo>
                <a:lnTo>
                  <a:pt x="976870" y="1638382"/>
                </a:lnTo>
                <a:lnTo>
                  <a:pt x="962796" y="1679198"/>
                </a:lnTo>
                <a:lnTo>
                  <a:pt x="950129" y="1720014"/>
                </a:lnTo>
                <a:lnTo>
                  <a:pt x="938869" y="1763645"/>
                </a:lnTo>
                <a:lnTo>
                  <a:pt x="927610" y="1805868"/>
                </a:lnTo>
                <a:lnTo>
                  <a:pt x="914943" y="1848092"/>
                </a:lnTo>
                <a:lnTo>
                  <a:pt x="900868" y="1888908"/>
                </a:lnTo>
                <a:lnTo>
                  <a:pt x="883979" y="1926909"/>
                </a:lnTo>
                <a:lnTo>
                  <a:pt x="864275" y="1962095"/>
                </a:lnTo>
                <a:lnTo>
                  <a:pt x="838941" y="1993059"/>
                </a:lnTo>
                <a:lnTo>
                  <a:pt x="810792" y="2025430"/>
                </a:lnTo>
                <a:lnTo>
                  <a:pt x="778420" y="2053579"/>
                </a:lnTo>
                <a:lnTo>
                  <a:pt x="743234" y="2080320"/>
                </a:lnTo>
                <a:lnTo>
                  <a:pt x="708048" y="2107062"/>
                </a:lnTo>
                <a:lnTo>
                  <a:pt x="672862" y="2133803"/>
                </a:lnTo>
                <a:lnTo>
                  <a:pt x="639083" y="2160545"/>
                </a:lnTo>
                <a:lnTo>
                  <a:pt x="606712" y="2190101"/>
                </a:lnTo>
                <a:lnTo>
                  <a:pt x="578563" y="2219658"/>
                </a:lnTo>
                <a:lnTo>
                  <a:pt x="554637" y="2253436"/>
                </a:lnTo>
                <a:lnTo>
                  <a:pt x="536340" y="2288622"/>
                </a:lnTo>
                <a:lnTo>
                  <a:pt x="523673" y="2330846"/>
                </a:lnTo>
                <a:lnTo>
                  <a:pt x="518043" y="2374477"/>
                </a:lnTo>
                <a:lnTo>
                  <a:pt x="516635" y="2419515"/>
                </a:lnTo>
                <a:lnTo>
                  <a:pt x="520858" y="2467368"/>
                </a:lnTo>
                <a:lnTo>
                  <a:pt x="526488" y="2515221"/>
                </a:lnTo>
                <a:lnTo>
                  <a:pt x="533525" y="2563074"/>
                </a:lnTo>
                <a:lnTo>
                  <a:pt x="539155" y="2610927"/>
                </a:lnTo>
                <a:lnTo>
                  <a:pt x="541970" y="2658781"/>
                </a:lnTo>
                <a:lnTo>
                  <a:pt x="541970" y="2705226"/>
                </a:lnTo>
                <a:lnTo>
                  <a:pt x="536340" y="2748857"/>
                </a:lnTo>
                <a:lnTo>
                  <a:pt x="525080" y="2792488"/>
                </a:lnTo>
                <a:lnTo>
                  <a:pt x="508191" y="2833304"/>
                </a:lnTo>
                <a:lnTo>
                  <a:pt x="487079" y="2875527"/>
                </a:lnTo>
                <a:lnTo>
                  <a:pt x="463153" y="2917751"/>
                </a:lnTo>
                <a:lnTo>
                  <a:pt x="437819" y="2959974"/>
                </a:lnTo>
                <a:lnTo>
                  <a:pt x="413892" y="3000790"/>
                </a:lnTo>
                <a:lnTo>
                  <a:pt x="392780" y="3044421"/>
                </a:lnTo>
                <a:lnTo>
                  <a:pt x="375891" y="3086644"/>
                </a:lnTo>
                <a:lnTo>
                  <a:pt x="364631" y="3130275"/>
                </a:lnTo>
                <a:lnTo>
                  <a:pt x="360409" y="3175313"/>
                </a:lnTo>
                <a:lnTo>
                  <a:pt x="364631" y="3220351"/>
                </a:lnTo>
                <a:lnTo>
                  <a:pt x="375891" y="3263982"/>
                </a:lnTo>
                <a:lnTo>
                  <a:pt x="392780" y="3306206"/>
                </a:lnTo>
                <a:lnTo>
                  <a:pt x="413892" y="3349836"/>
                </a:lnTo>
                <a:lnTo>
                  <a:pt x="437819" y="3390652"/>
                </a:lnTo>
                <a:lnTo>
                  <a:pt x="463153" y="3432876"/>
                </a:lnTo>
                <a:lnTo>
                  <a:pt x="487079" y="3475099"/>
                </a:lnTo>
                <a:lnTo>
                  <a:pt x="508191" y="3517322"/>
                </a:lnTo>
                <a:lnTo>
                  <a:pt x="525080" y="3558138"/>
                </a:lnTo>
                <a:lnTo>
                  <a:pt x="536340" y="3601769"/>
                </a:lnTo>
                <a:lnTo>
                  <a:pt x="541970" y="3645400"/>
                </a:lnTo>
                <a:lnTo>
                  <a:pt x="541970" y="3691846"/>
                </a:lnTo>
                <a:lnTo>
                  <a:pt x="539155" y="3739699"/>
                </a:lnTo>
                <a:lnTo>
                  <a:pt x="533525" y="3787552"/>
                </a:lnTo>
                <a:lnTo>
                  <a:pt x="526488" y="3835405"/>
                </a:lnTo>
                <a:lnTo>
                  <a:pt x="520858" y="3883258"/>
                </a:lnTo>
                <a:lnTo>
                  <a:pt x="516635" y="3931111"/>
                </a:lnTo>
                <a:lnTo>
                  <a:pt x="518043" y="3976150"/>
                </a:lnTo>
                <a:lnTo>
                  <a:pt x="523673" y="4019781"/>
                </a:lnTo>
                <a:lnTo>
                  <a:pt x="536340" y="4062004"/>
                </a:lnTo>
                <a:lnTo>
                  <a:pt x="554637" y="4097190"/>
                </a:lnTo>
                <a:lnTo>
                  <a:pt x="578563" y="4130969"/>
                </a:lnTo>
                <a:lnTo>
                  <a:pt x="606712" y="4160525"/>
                </a:lnTo>
                <a:lnTo>
                  <a:pt x="639083" y="4190081"/>
                </a:lnTo>
                <a:lnTo>
                  <a:pt x="672862" y="4216823"/>
                </a:lnTo>
                <a:lnTo>
                  <a:pt x="708048" y="4243564"/>
                </a:lnTo>
                <a:lnTo>
                  <a:pt x="743234" y="4270306"/>
                </a:lnTo>
                <a:lnTo>
                  <a:pt x="778420" y="4297047"/>
                </a:lnTo>
                <a:lnTo>
                  <a:pt x="810792" y="4325196"/>
                </a:lnTo>
                <a:lnTo>
                  <a:pt x="838941" y="4357567"/>
                </a:lnTo>
                <a:lnTo>
                  <a:pt x="864275" y="4388531"/>
                </a:lnTo>
                <a:lnTo>
                  <a:pt x="883979" y="4423717"/>
                </a:lnTo>
                <a:lnTo>
                  <a:pt x="900868" y="4461718"/>
                </a:lnTo>
                <a:lnTo>
                  <a:pt x="914943" y="4502534"/>
                </a:lnTo>
                <a:lnTo>
                  <a:pt x="927610" y="4544758"/>
                </a:lnTo>
                <a:lnTo>
                  <a:pt x="938869" y="4586981"/>
                </a:lnTo>
                <a:lnTo>
                  <a:pt x="950129" y="4630612"/>
                </a:lnTo>
                <a:lnTo>
                  <a:pt x="962796" y="4671428"/>
                </a:lnTo>
                <a:lnTo>
                  <a:pt x="976870" y="4712244"/>
                </a:lnTo>
                <a:lnTo>
                  <a:pt x="993760" y="4750245"/>
                </a:lnTo>
                <a:lnTo>
                  <a:pt x="1014871" y="4784024"/>
                </a:lnTo>
                <a:lnTo>
                  <a:pt x="1040205" y="4814987"/>
                </a:lnTo>
                <a:lnTo>
                  <a:pt x="1071169" y="4840321"/>
                </a:lnTo>
                <a:lnTo>
                  <a:pt x="1104948" y="4861433"/>
                </a:lnTo>
                <a:lnTo>
                  <a:pt x="1142949" y="4878322"/>
                </a:lnTo>
                <a:lnTo>
                  <a:pt x="1183765" y="4892397"/>
                </a:lnTo>
                <a:lnTo>
                  <a:pt x="1224581" y="4905064"/>
                </a:lnTo>
                <a:lnTo>
                  <a:pt x="1268212" y="4916323"/>
                </a:lnTo>
                <a:lnTo>
                  <a:pt x="1310435" y="4927583"/>
                </a:lnTo>
                <a:lnTo>
                  <a:pt x="1352658" y="4940250"/>
                </a:lnTo>
                <a:lnTo>
                  <a:pt x="1393474" y="4954324"/>
                </a:lnTo>
                <a:lnTo>
                  <a:pt x="1431475" y="4971214"/>
                </a:lnTo>
                <a:lnTo>
                  <a:pt x="1466661" y="4990918"/>
                </a:lnTo>
                <a:lnTo>
                  <a:pt x="1497625" y="5016252"/>
                </a:lnTo>
                <a:lnTo>
                  <a:pt x="1529996" y="5044401"/>
                </a:lnTo>
                <a:lnTo>
                  <a:pt x="1558145" y="5076772"/>
                </a:lnTo>
                <a:lnTo>
                  <a:pt x="1584887" y="5110551"/>
                </a:lnTo>
                <a:lnTo>
                  <a:pt x="1611628" y="5145737"/>
                </a:lnTo>
                <a:lnTo>
                  <a:pt x="1638370" y="5180923"/>
                </a:lnTo>
                <a:lnTo>
                  <a:pt x="1665111" y="5214702"/>
                </a:lnTo>
                <a:lnTo>
                  <a:pt x="1694668" y="5247073"/>
                </a:lnTo>
                <a:lnTo>
                  <a:pt x="1724224" y="5275222"/>
                </a:lnTo>
                <a:lnTo>
                  <a:pt x="1758003" y="5299149"/>
                </a:lnTo>
                <a:lnTo>
                  <a:pt x="1793189" y="5317446"/>
                </a:lnTo>
                <a:lnTo>
                  <a:pt x="1835412" y="5330113"/>
                </a:lnTo>
                <a:lnTo>
                  <a:pt x="1879043" y="5335742"/>
                </a:lnTo>
                <a:lnTo>
                  <a:pt x="1924081" y="5337150"/>
                </a:lnTo>
                <a:lnTo>
                  <a:pt x="1971934" y="5332927"/>
                </a:lnTo>
                <a:lnTo>
                  <a:pt x="2019788" y="5327298"/>
                </a:lnTo>
                <a:lnTo>
                  <a:pt x="2067641" y="5320260"/>
                </a:lnTo>
                <a:lnTo>
                  <a:pt x="2115494" y="5314631"/>
                </a:lnTo>
                <a:lnTo>
                  <a:pt x="2163347" y="5311816"/>
                </a:lnTo>
                <a:lnTo>
                  <a:pt x="2209793" y="5311816"/>
                </a:lnTo>
                <a:lnTo>
                  <a:pt x="2253424" y="5317446"/>
                </a:lnTo>
                <a:lnTo>
                  <a:pt x="2297055" y="5328705"/>
                </a:lnTo>
                <a:lnTo>
                  <a:pt x="2339278" y="5345594"/>
                </a:lnTo>
                <a:lnTo>
                  <a:pt x="2381501" y="5368114"/>
                </a:lnTo>
                <a:lnTo>
                  <a:pt x="2423725" y="5390633"/>
                </a:lnTo>
                <a:lnTo>
                  <a:pt x="2465948" y="5415967"/>
                </a:lnTo>
                <a:lnTo>
                  <a:pt x="2506764" y="5439893"/>
                </a:lnTo>
                <a:lnTo>
                  <a:pt x="2550395" y="5461005"/>
                </a:lnTo>
                <a:lnTo>
                  <a:pt x="2592618" y="5477894"/>
                </a:lnTo>
                <a:lnTo>
                  <a:pt x="2636249" y="5489154"/>
                </a:lnTo>
                <a:lnTo>
                  <a:pt x="2681287" y="5493376"/>
                </a:lnTo>
                <a:lnTo>
                  <a:pt x="2726325" y="5489154"/>
                </a:lnTo>
                <a:lnTo>
                  <a:pt x="2769956" y="5477894"/>
                </a:lnTo>
                <a:lnTo>
                  <a:pt x="2812180" y="5461005"/>
                </a:lnTo>
                <a:lnTo>
                  <a:pt x="2855810" y="5439893"/>
                </a:lnTo>
                <a:lnTo>
                  <a:pt x="2896626" y="5415967"/>
                </a:lnTo>
                <a:lnTo>
                  <a:pt x="2938850" y="5390633"/>
                </a:lnTo>
                <a:lnTo>
                  <a:pt x="2981073" y="5368114"/>
                </a:lnTo>
                <a:lnTo>
                  <a:pt x="3023296" y="5345594"/>
                </a:lnTo>
                <a:lnTo>
                  <a:pt x="3064112" y="5328705"/>
                </a:lnTo>
                <a:lnTo>
                  <a:pt x="3109151" y="5317446"/>
                </a:lnTo>
                <a:lnTo>
                  <a:pt x="3152781" y="5311816"/>
                </a:lnTo>
                <a:lnTo>
                  <a:pt x="3199227" y="5311816"/>
                </a:lnTo>
                <a:lnTo>
                  <a:pt x="3247080" y="5314631"/>
                </a:lnTo>
                <a:lnTo>
                  <a:pt x="3294933" y="5320260"/>
                </a:lnTo>
                <a:lnTo>
                  <a:pt x="3342787" y="5327298"/>
                </a:lnTo>
                <a:lnTo>
                  <a:pt x="3390640" y="5332927"/>
                </a:lnTo>
                <a:lnTo>
                  <a:pt x="3438493" y="5337150"/>
                </a:lnTo>
                <a:lnTo>
                  <a:pt x="3483531" y="5335742"/>
                </a:lnTo>
                <a:lnTo>
                  <a:pt x="3527162" y="5330113"/>
                </a:lnTo>
                <a:lnTo>
                  <a:pt x="3569385" y="5317446"/>
                </a:lnTo>
                <a:lnTo>
                  <a:pt x="3604572" y="5299149"/>
                </a:lnTo>
                <a:lnTo>
                  <a:pt x="3638350" y="5275222"/>
                </a:lnTo>
                <a:lnTo>
                  <a:pt x="3667907" y="5247073"/>
                </a:lnTo>
                <a:lnTo>
                  <a:pt x="3697463" y="5214702"/>
                </a:lnTo>
                <a:lnTo>
                  <a:pt x="3724204" y="5180923"/>
                </a:lnTo>
                <a:lnTo>
                  <a:pt x="3750946" y="5145737"/>
                </a:lnTo>
                <a:lnTo>
                  <a:pt x="3777687" y="5110551"/>
                </a:lnTo>
                <a:lnTo>
                  <a:pt x="3804429" y="5076772"/>
                </a:lnTo>
                <a:lnTo>
                  <a:pt x="3832578" y="5044401"/>
                </a:lnTo>
                <a:lnTo>
                  <a:pt x="3864949" y="5016252"/>
                </a:lnTo>
                <a:lnTo>
                  <a:pt x="3895913" y="4990918"/>
                </a:lnTo>
                <a:lnTo>
                  <a:pt x="3931099" y="4971214"/>
                </a:lnTo>
                <a:lnTo>
                  <a:pt x="3969100" y="4954324"/>
                </a:lnTo>
                <a:lnTo>
                  <a:pt x="4009916" y="4940250"/>
                </a:lnTo>
                <a:lnTo>
                  <a:pt x="4052139" y="4927583"/>
                </a:lnTo>
                <a:lnTo>
                  <a:pt x="4094363" y="4916323"/>
                </a:lnTo>
                <a:lnTo>
                  <a:pt x="4137993" y="4905064"/>
                </a:lnTo>
                <a:lnTo>
                  <a:pt x="4178809" y="4892397"/>
                </a:lnTo>
                <a:lnTo>
                  <a:pt x="4219625" y="4878322"/>
                </a:lnTo>
                <a:lnTo>
                  <a:pt x="4257626" y="4861433"/>
                </a:lnTo>
                <a:lnTo>
                  <a:pt x="4291405" y="4840321"/>
                </a:lnTo>
                <a:lnTo>
                  <a:pt x="4322369" y="4814987"/>
                </a:lnTo>
                <a:lnTo>
                  <a:pt x="4347703" y="4784024"/>
                </a:lnTo>
                <a:lnTo>
                  <a:pt x="4368815" y="4750245"/>
                </a:lnTo>
                <a:lnTo>
                  <a:pt x="4385704" y="4712244"/>
                </a:lnTo>
                <a:lnTo>
                  <a:pt x="4399778" y="4671428"/>
                </a:lnTo>
                <a:lnTo>
                  <a:pt x="4412445" y="4630612"/>
                </a:lnTo>
                <a:lnTo>
                  <a:pt x="4423705" y="4586981"/>
                </a:lnTo>
                <a:lnTo>
                  <a:pt x="4434964" y="4544758"/>
                </a:lnTo>
                <a:lnTo>
                  <a:pt x="4447632" y="4502534"/>
                </a:lnTo>
                <a:lnTo>
                  <a:pt x="4461706" y="4461718"/>
                </a:lnTo>
                <a:lnTo>
                  <a:pt x="4478595" y="4423717"/>
                </a:lnTo>
                <a:lnTo>
                  <a:pt x="4498300" y="4388531"/>
                </a:lnTo>
                <a:lnTo>
                  <a:pt x="4523634" y="4357567"/>
                </a:lnTo>
                <a:lnTo>
                  <a:pt x="4551782" y="4325196"/>
                </a:lnTo>
                <a:lnTo>
                  <a:pt x="4584154" y="4297047"/>
                </a:lnTo>
                <a:lnTo>
                  <a:pt x="4617933" y="4270306"/>
                </a:lnTo>
                <a:lnTo>
                  <a:pt x="4654526" y="4243564"/>
                </a:lnTo>
                <a:lnTo>
                  <a:pt x="4689712" y="4216823"/>
                </a:lnTo>
                <a:lnTo>
                  <a:pt x="4723491" y="4190081"/>
                </a:lnTo>
                <a:lnTo>
                  <a:pt x="4755862" y="4160525"/>
                </a:lnTo>
                <a:lnTo>
                  <a:pt x="4784011" y="4130969"/>
                </a:lnTo>
                <a:lnTo>
                  <a:pt x="4807938" y="4097190"/>
                </a:lnTo>
                <a:lnTo>
                  <a:pt x="4826235" y="4062004"/>
                </a:lnTo>
                <a:lnTo>
                  <a:pt x="4838902" y="4019781"/>
                </a:lnTo>
                <a:lnTo>
                  <a:pt x="4844531" y="3976150"/>
                </a:lnTo>
                <a:lnTo>
                  <a:pt x="4845939" y="3931111"/>
                </a:lnTo>
                <a:lnTo>
                  <a:pt x="4841716" y="3883258"/>
                </a:lnTo>
                <a:lnTo>
                  <a:pt x="4836087" y="3835405"/>
                </a:lnTo>
                <a:lnTo>
                  <a:pt x="4829049" y="3787552"/>
                </a:lnTo>
                <a:lnTo>
                  <a:pt x="4823420" y="3739699"/>
                </a:lnTo>
                <a:lnTo>
                  <a:pt x="4820605" y="3691846"/>
                </a:lnTo>
                <a:lnTo>
                  <a:pt x="4820605" y="3645400"/>
                </a:lnTo>
                <a:lnTo>
                  <a:pt x="4826235" y="3601769"/>
                </a:lnTo>
                <a:lnTo>
                  <a:pt x="4837494" y="3558138"/>
                </a:lnTo>
                <a:lnTo>
                  <a:pt x="4854383" y="3517322"/>
                </a:lnTo>
                <a:lnTo>
                  <a:pt x="4876903" y="3475099"/>
                </a:lnTo>
                <a:lnTo>
                  <a:pt x="4899422" y="3432876"/>
                </a:lnTo>
                <a:lnTo>
                  <a:pt x="4924756" y="3390652"/>
                </a:lnTo>
                <a:lnTo>
                  <a:pt x="4948682" y="3349836"/>
                </a:lnTo>
                <a:lnTo>
                  <a:pt x="4969794" y="3306206"/>
                </a:lnTo>
                <a:lnTo>
                  <a:pt x="4986683" y="3263982"/>
                </a:lnTo>
                <a:lnTo>
                  <a:pt x="4997943" y="3220351"/>
                </a:lnTo>
                <a:lnTo>
                  <a:pt x="5002165" y="3175313"/>
                </a:lnTo>
                <a:lnTo>
                  <a:pt x="4997943" y="3130275"/>
                </a:lnTo>
                <a:lnTo>
                  <a:pt x="4986683" y="3086644"/>
                </a:lnTo>
                <a:lnTo>
                  <a:pt x="4969794" y="3044421"/>
                </a:lnTo>
                <a:lnTo>
                  <a:pt x="4948682" y="3000790"/>
                </a:lnTo>
                <a:lnTo>
                  <a:pt x="4924756" y="2959974"/>
                </a:lnTo>
                <a:lnTo>
                  <a:pt x="4899422" y="2917751"/>
                </a:lnTo>
                <a:lnTo>
                  <a:pt x="4876903" y="2875527"/>
                </a:lnTo>
                <a:lnTo>
                  <a:pt x="4854383" y="2833304"/>
                </a:lnTo>
                <a:lnTo>
                  <a:pt x="4837494" y="2792488"/>
                </a:lnTo>
                <a:lnTo>
                  <a:pt x="4826235" y="2748857"/>
                </a:lnTo>
                <a:lnTo>
                  <a:pt x="4820605" y="2705226"/>
                </a:lnTo>
                <a:lnTo>
                  <a:pt x="4820605" y="2658781"/>
                </a:lnTo>
                <a:lnTo>
                  <a:pt x="4823420" y="2610927"/>
                </a:lnTo>
                <a:lnTo>
                  <a:pt x="4829049" y="2563074"/>
                </a:lnTo>
                <a:lnTo>
                  <a:pt x="4836087" y="2515221"/>
                </a:lnTo>
                <a:lnTo>
                  <a:pt x="4841716" y="2467368"/>
                </a:lnTo>
                <a:lnTo>
                  <a:pt x="4845939" y="2419515"/>
                </a:lnTo>
                <a:lnTo>
                  <a:pt x="4844531" y="2374477"/>
                </a:lnTo>
                <a:lnTo>
                  <a:pt x="4838902" y="2330846"/>
                </a:lnTo>
                <a:lnTo>
                  <a:pt x="4826235" y="2288622"/>
                </a:lnTo>
                <a:lnTo>
                  <a:pt x="4807938" y="2253436"/>
                </a:lnTo>
                <a:lnTo>
                  <a:pt x="4784011" y="2219658"/>
                </a:lnTo>
                <a:lnTo>
                  <a:pt x="4755862" y="2190101"/>
                </a:lnTo>
                <a:lnTo>
                  <a:pt x="4723491" y="2160545"/>
                </a:lnTo>
                <a:lnTo>
                  <a:pt x="4689712" y="2133803"/>
                </a:lnTo>
                <a:lnTo>
                  <a:pt x="4654526" y="2107062"/>
                </a:lnTo>
                <a:lnTo>
                  <a:pt x="4617933" y="2080320"/>
                </a:lnTo>
                <a:lnTo>
                  <a:pt x="4584154" y="2053579"/>
                </a:lnTo>
                <a:lnTo>
                  <a:pt x="4551782" y="2025430"/>
                </a:lnTo>
                <a:lnTo>
                  <a:pt x="4523634" y="1993059"/>
                </a:lnTo>
                <a:lnTo>
                  <a:pt x="4498300" y="1962095"/>
                </a:lnTo>
                <a:lnTo>
                  <a:pt x="4478595" y="1926909"/>
                </a:lnTo>
                <a:lnTo>
                  <a:pt x="4461706" y="1888908"/>
                </a:lnTo>
                <a:lnTo>
                  <a:pt x="4447632" y="1848092"/>
                </a:lnTo>
                <a:lnTo>
                  <a:pt x="4434964" y="1805868"/>
                </a:lnTo>
                <a:lnTo>
                  <a:pt x="4423705" y="1763645"/>
                </a:lnTo>
                <a:lnTo>
                  <a:pt x="4412445" y="1720014"/>
                </a:lnTo>
                <a:lnTo>
                  <a:pt x="4399778" y="1679198"/>
                </a:lnTo>
                <a:lnTo>
                  <a:pt x="4385704" y="1638382"/>
                </a:lnTo>
                <a:lnTo>
                  <a:pt x="4368815" y="1600381"/>
                </a:lnTo>
                <a:lnTo>
                  <a:pt x="4347703" y="1566603"/>
                </a:lnTo>
                <a:lnTo>
                  <a:pt x="4322369" y="1535639"/>
                </a:lnTo>
                <a:lnTo>
                  <a:pt x="4291405" y="1510305"/>
                </a:lnTo>
                <a:lnTo>
                  <a:pt x="4257626" y="1489193"/>
                </a:lnTo>
                <a:lnTo>
                  <a:pt x="4219625" y="1472304"/>
                </a:lnTo>
                <a:lnTo>
                  <a:pt x="4178809" y="1458229"/>
                </a:lnTo>
                <a:lnTo>
                  <a:pt x="4137993" y="1445562"/>
                </a:lnTo>
                <a:lnTo>
                  <a:pt x="4094363" y="1434303"/>
                </a:lnTo>
                <a:lnTo>
                  <a:pt x="4052139" y="1423043"/>
                </a:lnTo>
                <a:lnTo>
                  <a:pt x="4009916" y="1410376"/>
                </a:lnTo>
                <a:lnTo>
                  <a:pt x="3969100" y="1396302"/>
                </a:lnTo>
                <a:lnTo>
                  <a:pt x="3931099" y="1379412"/>
                </a:lnTo>
                <a:lnTo>
                  <a:pt x="3895913" y="1359708"/>
                </a:lnTo>
                <a:lnTo>
                  <a:pt x="3864949" y="1334374"/>
                </a:lnTo>
                <a:lnTo>
                  <a:pt x="3832578" y="1306225"/>
                </a:lnTo>
                <a:lnTo>
                  <a:pt x="3804429" y="1273854"/>
                </a:lnTo>
                <a:lnTo>
                  <a:pt x="3777687" y="1240075"/>
                </a:lnTo>
                <a:lnTo>
                  <a:pt x="3750946" y="1204889"/>
                </a:lnTo>
                <a:lnTo>
                  <a:pt x="3724204" y="1169703"/>
                </a:lnTo>
                <a:lnTo>
                  <a:pt x="3697463" y="1135924"/>
                </a:lnTo>
                <a:lnTo>
                  <a:pt x="3667907" y="1103553"/>
                </a:lnTo>
                <a:lnTo>
                  <a:pt x="3638350" y="1075404"/>
                </a:lnTo>
                <a:lnTo>
                  <a:pt x="3604572" y="1051478"/>
                </a:lnTo>
                <a:lnTo>
                  <a:pt x="3569385" y="1033181"/>
                </a:lnTo>
                <a:lnTo>
                  <a:pt x="3527162" y="1020514"/>
                </a:lnTo>
                <a:lnTo>
                  <a:pt x="3483531" y="1014884"/>
                </a:lnTo>
                <a:lnTo>
                  <a:pt x="3438493" y="1013477"/>
                </a:lnTo>
                <a:lnTo>
                  <a:pt x="3390640" y="1017699"/>
                </a:lnTo>
                <a:lnTo>
                  <a:pt x="3342787" y="1023329"/>
                </a:lnTo>
                <a:lnTo>
                  <a:pt x="3294933" y="1030366"/>
                </a:lnTo>
                <a:lnTo>
                  <a:pt x="3247080" y="1035996"/>
                </a:lnTo>
                <a:lnTo>
                  <a:pt x="3199227" y="1038811"/>
                </a:lnTo>
                <a:lnTo>
                  <a:pt x="3152781" y="1038811"/>
                </a:lnTo>
                <a:lnTo>
                  <a:pt x="3109151" y="1033181"/>
                </a:lnTo>
                <a:lnTo>
                  <a:pt x="3064112" y="1021921"/>
                </a:lnTo>
                <a:lnTo>
                  <a:pt x="3023296" y="1005032"/>
                </a:lnTo>
                <a:lnTo>
                  <a:pt x="2981073" y="982513"/>
                </a:lnTo>
                <a:lnTo>
                  <a:pt x="2938850" y="959994"/>
                </a:lnTo>
                <a:lnTo>
                  <a:pt x="2896626" y="934660"/>
                </a:lnTo>
                <a:lnTo>
                  <a:pt x="2855810" y="910733"/>
                </a:lnTo>
                <a:lnTo>
                  <a:pt x="2812180" y="889621"/>
                </a:lnTo>
                <a:lnTo>
                  <a:pt x="2769956" y="872732"/>
                </a:lnTo>
                <a:lnTo>
                  <a:pt x="2726325" y="861472"/>
                </a:lnTo>
                <a:lnTo>
                  <a:pt x="2681287" y="857250"/>
                </a:lnTo>
                <a:close/>
              </a:path>
            </a:pathLst>
          </a:custGeom>
          <a:solidFill>
            <a:schemeClr val="tx2"/>
          </a:solidFill>
          <a:ln w="1016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2004CB-520C-4EB0-8EB4-5A457A3C8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362574" y="0"/>
            <a:ext cx="76202" cy="6858000"/>
          </a:xfrm>
          <a:prstGeom prst="rect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30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744509-76C2-53C0-069E-F4D092722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Une image contenant plein air, arbre, Graine de plante, Micromeria douglasii&#10;&#10;Le contenu généré par l’IA peut être incorrect.">
            <a:extLst>
              <a:ext uri="{FF2B5EF4-FFF2-40B4-BE49-F238E27FC236}">
                <a16:creationId xmlns:a16="http://schemas.microsoft.com/office/drawing/2014/main" id="{1BF36B21-B882-2A92-34BA-5350190F5E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029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BB8C1D0E-0B06-46C9-A8BD-A8E13FF9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1ADC4A-8537-4084-99C7-F8D378A64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E6FD24-FC15-4419-B4F8-87A6F572C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8EF12B3-6907-6EED-61CA-A5FCDAB0E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9184" y="1098388"/>
            <a:ext cx="6035040" cy="43949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spc="800" dirty="0" err="1"/>
              <a:t>Renversant</a:t>
            </a:r>
            <a:r>
              <a:rPr lang="en-US" sz="7200" spc="800" dirty="0"/>
              <a:t> tilleul</a:t>
            </a:r>
          </a:p>
        </p:txBody>
      </p:sp>
      <p:pic>
        <p:nvPicPr>
          <p:cNvPr id="4" name="Image 3" descr="Une image contenant ciel, plante, plein air, arbre&#10;&#10;Le contenu généré par l’IA peut être incorrect.">
            <a:extLst>
              <a:ext uri="{FF2B5EF4-FFF2-40B4-BE49-F238E27FC236}">
                <a16:creationId xmlns:a16="http://schemas.microsoft.com/office/drawing/2014/main" id="{6710BE4A-B1C1-656A-B51F-A82EC86747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04" r="3" b="3"/>
          <a:stretch>
            <a:fillRect/>
          </a:stretch>
        </p:blipFill>
        <p:spPr>
          <a:xfrm>
            <a:off x="211015" y="762000"/>
            <a:ext cx="4994031" cy="4911969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F90D41EE-859E-4D0B-8464-D44C2B4D6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" y="0"/>
            <a:ext cx="5362575" cy="6858000"/>
          </a:xfrm>
          <a:custGeom>
            <a:avLst/>
            <a:gdLst>
              <a:gd name="connsiteX0" fmla="*/ 0 w 5362575"/>
              <a:gd name="connsiteY0" fmla="*/ 0 h 6858000"/>
              <a:gd name="connsiteX1" fmla="*/ 5362575 w 5362575"/>
              <a:gd name="connsiteY1" fmla="*/ 0 h 6858000"/>
              <a:gd name="connsiteX2" fmla="*/ 5362575 w 5362575"/>
              <a:gd name="connsiteY2" fmla="*/ 6858000 h 6858000"/>
              <a:gd name="connsiteX3" fmla="*/ 0 w 5362575"/>
              <a:gd name="connsiteY3" fmla="*/ 6858000 h 6858000"/>
              <a:gd name="connsiteX4" fmla="*/ 0 w 5362575"/>
              <a:gd name="connsiteY4" fmla="*/ 0 h 6858000"/>
              <a:gd name="connsiteX5" fmla="*/ 2681287 w 5362575"/>
              <a:gd name="connsiteY5" fmla="*/ 857250 h 6858000"/>
              <a:gd name="connsiteX6" fmla="*/ 2636249 w 5362575"/>
              <a:gd name="connsiteY6" fmla="*/ 861472 h 6858000"/>
              <a:gd name="connsiteX7" fmla="*/ 2592618 w 5362575"/>
              <a:gd name="connsiteY7" fmla="*/ 872732 h 6858000"/>
              <a:gd name="connsiteX8" fmla="*/ 2550395 w 5362575"/>
              <a:gd name="connsiteY8" fmla="*/ 889621 h 6858000"/>
              <a:gd name="connsiteX9" fmla="*/ 2506764 w 5362575"/>
              <a:gd name="connsiteY9" fmla="*/ 910733 h 6858000"/>
              <a:gd name="connsiteX10" fmla="*/ 2465948 w 5362575"/>
              <a:gd name="connsiteY10" fmla="*/ 934660 h 6858000"/>
              <a:gd name="connsiteX11" fmla="*/ 2423725 w 5362575"/>
              <a:gd name="connsiteY11" fmla="*/ 959994 h 6858000"/>
              <a:gd name="connsiteX12" fmla="*/ 2381501 w 5362575"/>
              <a:gd name="connsiteY12" fmla="*/ 982513 h 6858000"/>
              <a:gd name="connsiteX13" fmla="*/ 2339278 w 5362575"/>
              <a:gd name="connsiteY13" fmla="*/ 1005032 h 6858000"/>
              <a:gd name="connsiteX14" fmla="*/ 2297055 w 5362575"/>
              <a:gd name="connsiteY14" fmla="*/ 1021921 h 6858000"/>
              <a:gd name="connsiteX15" fmla="*/ 2253424 w 5362575"/>
              <a:gd name="connsiteY15" fmla="*/ 1033181 h 6858000"/>
              <a:gd name="connsiteX16" fmla="*/ 2209793 w 5362575"/>
              <a:gd name="connsiteY16" fmla="*/ 1038811 h 6858000"/>
              <a:gd name="connsiteX17" fmla="*/ 2163347 w 5362575"/>
              <a:gd name="connsiteY17" fmla="*/ 1038811 h 6858000"/>
              <a:gd name="connsiteX18" fmla="*/ 2115494 w 5362575"/>
              <a:gd name="connsiteY18" fmla="*/ 1035996 h 6858000"/>
              <a:gd name="connsiteX19" fmla="*/ 2067641 w 5362575"/>
              <a:gd name="connsiteY19" fmla="*/ 1030366 h 6858000"/>
              <a:gd name="connsiteX20" fmla="*/ 2019788 w 5362575"/>
              <a:gd name="connsiteY20" fmla="*/ 1023329 h 6858000"/>
              <a:gd name="connsiteX21" fmla="*/ 1971934 w 5362575"/>
              <a:gd name="connsiteY21" fmla="*/ 1017699 h 6858000"/>
              <a:gd name="connsiteX22" fmla="*/ 1924081 w 5362575"/>
              <a:gd name="connsiteY22" fmla="*/ 1013477 h 6858000"/>
              <a:gd name="connsiteX23" fmla="*/ 1879043 w 5362575"/>
              <a:gd name="connsiteY23" fmla="*/ 1014884 h 6858000"/>
              <a:gd name="connsiteX24" fmla="*/ 1835412 w 5362575"/>
              <a:gd name="connsiteY24" fmla="*/ 1020514 h 6858000"/>
              <a:gd name="connsiteX25" fmla="*/ 1793189 w 5362575"/>
              <a:gd name="connsiteY25" fmla="*/ 1033181 h 6858000"/>
              <a:gd name="connsiteX26" fmla="*/ 1758003 w 5362575"/>
              <a:gd name="connsiteY26" fmla="*/ 1051478 h 6858000"/>
              <a:gd name="connsiteX27" fmla="*/ 1724224 w 5362575"/>
              <a:gd name="connsiteY27" fmla="*/ 1075404 h 6858000"/>
              <a:gd name="connsiteX28" fmla="*/ 1694668 w 5362575"/>
              <a:gd name="connsiteY28" fmla="*/ 1103553 h 6858000"/>
              <a:gd name="connsiteX29" fmla="*/ 1665111 w 5362575"/>
              <a:gd name="connsiteY29" fmla="*/ 1135924 h 6858000"/>
              <a:gd name="connsiteX30" fmla="*/ 1638370 w 5362575"/>
              <a:gd name="connsiteY30" fmla="*/ 1169703 h 6858000"/>
              <a:gd name="connsiteX31" fmla="*/ 1611628 w 5362575"/>
              <a:gd name="connsiteY31" fmla="*/ 1204889 h 6858000"/>
              <a:gd name="connsiteX32" fmla="*/ 1584887 w 5362575"/>
              <a:gd name="connsiteY32" fmla="*/ 1240075 h 6858000"/>
              <a:gd name="connsiteX33" fmla="*/ 1558145 w 5362575"/>
              <a:gd name="connsiteY33" fmla="*/ 1273854 h 6858000"/>
              <a:gd name="connsiteX34" fmla="*/ 1529996 w 5362575"/>
              <a:gd name="connsiteY34" fmla="*/ 1306225 h 6858000"/>
              <a:gd name="connsiteX35" fmla="*/ 1497625 w 5362575"/>
              <a:gd name="connsiteY35" fmla="*/ 1334374 h 6858000"/>
              <a:gd name="connsiteX36" fmla="*/ 1466661 w 5362575"/>
              <a:gd name="connsiteY36" fmla="*/ 1359708 h 6858000"/>
              <a:gd name="connsiteX37" fmla="*/ 1431475 w 5362575"/>
              <a:gd name="connsiteY37" fmla="*/ 1379412 h 6858000"/>
              <a:gd name="connsiteX38" fmla="*/ 1393474 w 5362575"/>
              <a:gd name="connsiteY38" fmla="*/ 1396302 h 6858000"/>
              <a:gd name="connsiteX39" fmla="*/ 1352658 w 5362575"/>
              <a:gd name="connsiteY39" fmla="*/ 1410376 h 6858000"/>
              <a:gd name="connsiteX40" fmla="*/ 1310435 w 5362575"/>
              <a:gd name="connsiteY40" fmla="*/ 1423043 h 6858000"/>
              <a:gd name="connsiteX41" fmla="*/ 1268212 w 5362575"/>
              <a:gd name="connsiteY41" fmla="*/ 1434303 h 6858000"/>
              <a:gd name="connsiteX42" fmla="*/ 1224581 w 5362575"/>
              <a:gd name="connsiteY42" fmla="*/ 1445562 h 6858000"/>
              <a:gd name="connsiteX43" fmla="*/ 1183765 w 5362575"/>
              <a:gd name="connsiteY43" fmla="*/ 1458229 h 6858000"/>
              <a:gd name="connsiteX44" fmla="*/ 1142949 w 5362575"/>
              <a:gd name="connsiteY44" fmla="*/ 1472304 h 6858000"/>
              <a:gd name="connsiteX45" fmla="*/ 1104948 w 5362575"/>
              <a:gd name="connsiteY45" fmla="*/ 1489193 h 6858000"/>
              <a:gd name="connsiteX46" fmla="*/ 1071169 w 5362575"/>
              <a:gd name="connsiteY46" fmla="*/ 1510305 h 6858000"/>
              <a:gd name="connsiteX47" fmla="*/ 1040205 w 5362575"/>
              <a:gd name="connsiteY47" fmla="*/ 1535639 h 6858000"/>
              <a:gd name="connsiteX48" fmla="*/ 1014871 w 5362575"/>
              <a:gd name="connsiteY48" fmla="*/ 1566603 h 6858000"/>
              <a:gd name="connsiteX49" fmla="*/ 993760 w 5362575"/>
              <a:gd name="connsiteY49" fmla="*/ 1600381 h 6858000"/>
              <a:gd name="connsiteX50" fmla="*/ 976870 w 5362575"/>
              <a:gd name="connsiteY50" fmla="*/ 1638382 h 6858000"/>
              <a:gd name="connsiteX51" fmla="*/ 962796 w 5362575"/>
              <a:gd name="connsiteY51" fmla="*/ 1679198 h 6858000"/>
              <a:gd name="connsiteX52" fmla="*/ 950129 w 5362575"/>
              <a:gd name="connsiteY52" fmla="*/ 1720014 h 6858000"/>
              <a:gd name="connsiteX53" fmla="*/ 938869 w 5362575"/>
              <a:gd name="connsiteY53" fmla="*/ 1763645 h 6858000"/>
              <a:gd name="connsiteX54" fmla="*/ 927610 w 5362575"/>
              <a:gd name="connsiteY54" fmla="*/ 1805868 h 6858000"/>
              <a:gd name="connsiteX55" fmla="*/ 914943 w 5362575"/>
              <a:gd name="connsiteY55" fmla="*/ 1848092 h 6858000"/>
              <a:gd name="connsiteX56" fmla="*/ 900868 w 5362575"/>
              <a:gd name="connsiteY56" fmla="*/ 1888908 h 6858000"/>
              <a:gd name="connsiteX57" fmla="*/ 883979 w 5362575"/>
              <a:gd name="connsiteY57" fmla="*/ 1926909 h 6858000"/>
              <a:gd name="connsiteX58" fmla="*/ 864275 w 5362575"/>
              <a:gd name="connsiteY58" fmla="*/ 1962095 h 6858000"/>
              <a:gd name="connsiteX59" fmla="*/ 838941 w 5362575"/>
              <a:gd name="connsiteY59" fmla="*/ 1993059 h 6858000"/>
              <a:gd name="connsiteX60" fmla="*/ 810792 w 5362575"/>
              <a:gd name="connsiteY60" fmla="*/ 2025430 h 6858000"/>
              <a:gd name="connsiteX61" fmla="*/ 778420 w 5362575"/>
              <a:gd name="connsiteY61" fmla="*/ 2053579 h 6858000"/>
              <a:gd name="connsiteX62" fmla="*/ 743234 w 5362575"/>
              <a:gd name="connsiteY62" fmla="*/ 2080320 h 6858000"/>
              <a:gd name="connsiteX63" fmla="*/ 708048 w 5362575"/>
              <a:gd name="connsiteY63" fmla="*/ 2107062 h 6858000"/>
              <a:gd name="connsiteX64" fmla="*/ 672862 w 5362575"/>
              <a:gd name="connsiteY64" fmla="*/ 2133803 h 6858000"/>
              <a:gd name="connsiteX65" fmla="*/ 639083 w 5362575"/>
              <a:gd name="connsiteY65" fmla="*/ 2160545 h 6858000"/>
              <a:gd name="connsiteX66" fmla="*/ 606712 w 5362575"/>
              <a:gd name="connsiteY66" fmla="*/ 2190101 h 6858000"/>
              <a:gd name="connsiteX67" fmla="*/ 578563 w 5362575"/>
              <a:gd name="connsiteY67" fmla="*/ 2219658 h 6858000"/>
              <a:gd name="connsiteX68" fmla="*/ 554637 w 5362575"/>
              <a:gd name="connsiteY68" fmla="*/ 2253436 h 6858000"/>
              <a:gd name="connsiteX69" fmla="*/ 536340 w 5362575"/>
              <a:gd name="connsiteY69" fmla="*/ 2288622 h 6858000"/>
              <a:gd name="connsiteX70" fmla="*/ 523673 w 5362575"/>
              <a:gd name="connsiteY70" fmla="*/ 2330846 h 6858000"/>
              <a:gd name="connsiteX71" fmla="*/ 518043 w 5362575"/>
              <a:gd name="connsiteY71" fmla="*/ 2374477 h 6858000"/>
              <a:gd name="connsiteX72" fmla="*/ 516635 w 5362575"/>
              <a:gd name="connsiteY72" fmla="*/ 2419515 h 6858000"/>
              <a:gd name="connsiteX73" fmla="*/ 520858 w 5362575"/>
              <a:gd name="connsiteY73" fmla="*/ 2467368 h 6858000"/>
              <a:gd name="connsiteX74" fmla="*/ 526488 w 5362575"/>
              <a:gd name="connsiteY74" fmla="*/ 2515221 h 6858000"/>
              <a:gd name="connsiteX75" fmla="*/ 533525 w 5362575"/>
              <a:gd name="connsiteY75" fmla="*/ 2563074 h 6858000"/>
              <a:gd name="connsiteX76" fmla="*/ 539155 w 5362575"/>
              <a:gd name="connsiteY76" fmla="*/ 2610927 h 6858000"/>
              <a:gd name="connsiteX77" fmla="*/ 541970 w 5362575"/>
              <a:gd name="connsiteY77" fmla="*/ 2658781 h 6858000"/>
              <a:gd name="connsiteX78" fmla="*/ 541970 w 5362575"/>
              <a:gd name="connsiteY78" fmla="*/ 2705226 h 6858000"/>
              <a:gd name="connsiteX79" fmla="*/ 536340 w 5362575"/>
              <a:gd name="connsiteY79" fmla="*/ 2748857 h 6858000"/>
              <a:gd name="connsiteX80" fmla="*/ 525080 w 5362575"/>
              <a:gd name="connsiteY80" fmla="*/ 2792488 h 6858000"/>
              <a:gd name="connsiteX81" fmla="*/ 508191 w 5362575"/>
              <a:gd name="connsiteY81" fmla="*/ 2833304 h 6858000"/>
              <a:gd name="connsiteX82" fmla="*/ 487079 w 5362575"/>
              <a:gd name="connsiteY82" fmla="*/ 2875527 h 6858000"/>
              <a:gd name="connsiteX83" fmla="*/ 463153 w 5362575"/>
              <a:gd name="connsiteY83" fmla="*/ 2917751 h 6858000"/>
              <a:gd name="connsiteX84" fmla="*/ 437819 w 5362575"/>
              <a:gd name="connsiteY84" fmla="*/ 2959974 h 6858000"/>
              <a:gd name="connsiteX85" fmla="*/ 413892 w 5362575"/>
              <a:gd name="connsiteY85" fmla="*/ 3000790 h 6858000"/>
              <a:gd name="connsiteX86" fmla="*/ 392780 w 5362575"/>
              <a:gd name="connsiteY86" fmla="*/ 3044421 h 6858000"/>
              <a:gd name="connsiteX87" fmla="*/ 375891 w 5362575"/>
              <a:gd name="connsiteY87" fmla="*/ 3086644 h 6858000"/>
              <a:gd name="connsiteX88" fmla="*/ 364631 w 5362575"/>
              <a:gd name="connsiteY88" fmla="*/ 3130275 h 6858000"/>
              <a:gd name="connsiteX89" fmla="*/ 360409 w 5362575"/>
              <a:gd name="connsiteY89" fmla="*/ 3175313 h 6858000"/>
              <a:gd name="connsiteX90" fmla="*/ 364631 w 5362575"/>
              <a:gd name="connsiteY90" fmla="*/ 3220351 h 6858000"/>
              <a:gd name="connsiteX91" fmla="*/ 375891 w 5362575"/>
              <a:gd name="connsiteY91" fmla="*/ 3263982 h 6858000"/>
              <a:gd name="connsiteX92" fmla="*/ 392780 w 5362575"/>
              <a:gd name="connsiteY92" fmla="*/ 3306206 h 6858000"/>
              <a:gd name="connsiteX93" fmla="*/ 413892 w 5362575"/>
              <a:gd name="connsiteY93" fmla="*/ 3349836 h 6858000"/>
              <a:gd name="connsiteX94" fmla="*/ 437819 w 5362575"/>
              <a:gd name="connsiteY94" fmla="*/ 3390652 h 6858000"/>
              <a:gd name="connsiteX95" fmla="*/ 463153 w 5362575"/>
              <a:gd name="connsiteY95" fmla="*/ 3432876 h 6858000"/>
              <a:gd name="connsiteX96" fmla="*/ 487079 w 5362575"/>
              <a:gd name="connsiteY96" fmla="*/ 3475099 h 6858000"/>
              <a:gd name="connsiteX97" fmla="*/ 508191 w 5362575"/>
              <a:gd name="connsiteY97" fmla="*/ 3517322 h 6858000"/>
              <a:gd name="connsiteX98" fmla="*/ 525080 w 5362575"/>
              <a:gd name="connsiteY98" fmla="*/ 3558138 h 6858000"/>
              <a:gd name="connsiteX99" fmla="*/ 536340 w 5362575"/>
              <a:gd name="connsiteY99" fmla="*/ 3601769 h 6858000"/>
              <a:gd name="connsiteX100" fmla="*/ 541970 w 5362575"/>
              <a:gd name="connsiteY100" fmla="*/ 3645400 h 6858000"/>
              <a:gd name="connsiteX101" fmla="*/ 541970 w 5362575"/>
              <a:gd name="connsiteY101" fmla="*/ 3691846 h 6858000"/>
              <a:gd name="connsiteX102" fmla="*/ 539155 w 5362575"/>
              <a:gd name="connsiteY102" fmla="*/ 3739699 h 6858000"/>
              <a:gd name="connsiteX103" fmla="*/ 533525 w 5362575"/>
              <a:gd name="connsiteY103" fmla="*/ 3787552 h 6858000"/>
              <a:gd name="connsiteX104" fmla="*/ 526488 w 5362575"/>
              <a:gd name="connsiteY104" fmla="*/ 3835405 h 6858000"/>
              <a:gd name="connsiteX105" fmla="*/ 520858 w 5362575"/>
              <a:gd name="connsiteY105" fmla="*/ 3883258 h 6858000"/>
              <a:gd name="connsiteX106" fmla="*/ 516635 w 5362575"/>
              <a:gd name="connsiteY106" fmla="*/ 3931111 h 6858000"/>
              <a:gd name="connsiteX107" fmla="*/ 518043 w 5362575"/>
              <a:gd name="connsiteY107" fmla="*/ 3976150 h 6858000"/>
              <a:gd name="connsiteX108" fmla="*/ 523673 w 5362575"/>
              <a:gd name="connsiteY108" fmla="*/ 4019781 h 6858000"/>
              <a:gd name="connsiteX109" fmla="*/ 536340 w 5362575"/>
              <a:gd name="connsiteY109" fmla="*/ 4062004 h 6858000"/>
              <a:gd name="connsiteX110" fmla="*/ 554637 w 5362575"/>
              <a:gd name="connsiteY110" fmla="*/ 4097190 h 6858000"/>
              <a:gd name="connsiteX111" fmla="*/ 578563 w 5362575"/>
              <a:gd name="connsiteY111" fmla="*/ 4130969 h 6858000"/>
              <a:gd name="connsiteX112" fmla="*/ 606712 w 5362575"/>
              <a:gd name="connsiteY112" fmla="*/ 4160525 h 6858000"/>
              <a:gd name="connsiteX113" fmla="*/ 639083 w 5362575"/>
              <a:gd name="connsiteY113" fmla="*/ 4190081 h 6858000"/>
              <a:gd name="connsiteX114" fmla="*/ 672862 w 5362575"/>
              <a:gd name="connsiteY114" fmla="*/ 4216823 h 6858000"/>
              <a:gd name="connsiteX115" fmla="*/ 708048 w 5362575"/>
              <a:gd name="connsiteY115" fmla="*/ 4243564 h 6858000"/>
              <a:gd name="connsiteX116" fmla="*/ 743234 w 5362575"/>
              <a:gd name="connsiteY116" fmla="*/ 4270306 h 6858000"/>
              <a:gd name="connsiteX117" fmla="*/ 778420 w 5362575"/>
              <a:gd name="connsiteY117" fmla="*/ 4297047 h 6858000"/>
              <a:gd name="connsiteX118" fmla="*/ 810792 w 5362575"/>
              <a:gd name="connsiteY118" fmla="*/ 4325196 h 6858000"/>
              <a:gd name="connsiteX119" fmla="*/ 838941 w 5362575"/>
              <a:gd name="connsiteY119" fmla="*/ 4357567 h 6858000"/>
              <a:gd name="connsiteX120" fmla="*/ 864275 w 5362575"/>
              <a:gd name="connsiteY120" fmla="*/ 4388531 h 6858000"/>
              <a:gd name="connsiteX121" fmla="*/ 883979 w 5362575"/>
              <a:gd name="connsiteY121" fmla="*/ 4423717 h 6858000"/>
              <a:gd name="connsiteX122" fmla="*/ 900868 w 5362575"/>
              <a:gd name="connsiteY122" fmla="*/ 4461718 h 6858000"/>
              <a:gd name="connsiteX123" fmla="*/ 914943 w 5362575"/>
              <a:gd name="connsiteY123" fmla="*/ 4502534 h 6858000"/>
              <a:gd name="connsiteX124" fmla="*/ 927610 w 5362575"/>
              <a:gd name="connsiteY124" fmla="*/ 4544758 h 6858000"/>
              <a:gd name="connsiteX125" fmla="*/ 938869 w 5362575"/>
              <a:gd name="connsiteY125" fmla="*/ 4586981 h 6858000"/>
              <a:gd name="connsiteX126" fmla="*/ 950129 w 5362575"/>
              <a:gd name="connsiteY126" fmla="*/ 4630612 h 6858000"/>
              <a:gd name="connsiteX127" fmla="*/ 962796 w 5362575"/>
              <a:gd name="connsiteY127" fmla="*/ 4671428 h 6858000"/>
              <a:gd name="connsiteX128" fmla="*/ 976870 w 5362575"/>
              <a:gd name="connsiteY128" fmla="*/ 4712244 h 6858000"/>
              <a:gd name="connsiteX129" fmla="*/ 993760 w 5362575"/>
              <a:gd name="connsiteY129" fmla="*/ 4750245 h 6858000"/>
              <a:gd name="connsiteX130" fmla="*/ 1014871 w 5362575"/>
              <a:gd name="connsiteY130" fmla="*/ 4784024 h 6858000"/>
              <a:gd name="connsiteX131" fmla="*/ 1040205 w 5362575"/>
              <a:gd name="connsiteY131" fmla="*/ 4814987 h 6858000"/>
              <a:gd name="connsiteX132" fmla="*/ 1071169 w 5362575"/>
              <a:gd name="connsiteY132" fmla="*/ 4840321 h 6858000"/>
              <a:gd name="connsiteX133" fmla="*/ 1104948 w 5362575"/>
              <a:gd name="connsiteY133" fmla="*/ 4861433 h 6858000"/>
              <a:gd name="connsiteX134" fmla="*/ 1142949 w 5362575"/>
              <a:gd name="connsiteY134" fmla="*/ 4878322 h 6858000"/>
              <a:gd name="connsiteX135" fmla="*/ 1183765 w 5362575"/>
              <a:gd name="connsiteY135" fmla="*/ 4892397 h 6858000"/>
              <a:gd name="connsiteX136" fmla="*/ 1224581 w 5362575"/>
              <a:gd name="connsiteY136" fmla="*/ 4905064 h 6858000"/>
              <a:gd name="connsiteX137" fmla="*/ 1268212 w 5362575"/>
              <a:gd name="connsiteY137" fmla="*/ 4916323 h 6858000"/>
              <a:gd name="connsiteX138" fmla="*/ 1310435 w 5362575"/>
              <a:gd name="connsiteY138" fmla="*/ 4927583 h 6858000"/>
              <a:gd name="connsiteX139" fmla="*/ 1352658 w 5362575"/>
              <a:gd name="connsiteY139" fmla="*/ 4940250 h 6858000"/>
              <a:gd name="connsiteX140" fmla="*/ 1393474 w 5362575"/>
              <a:gd name="connsiteY140" fmla="*/ 4954324 h 6858000"/>
              <a:gd name="connsiteX141" fmla="*/ 1431475 w 5362575"/>
              <a:gd name="connsiteY141" fmla="*/ 4971214 h 6858000"/>
              <a:gd name="connsiteX142" fmla="*/ 1466661 w 5362575"/>
              <a:gd name="connsiteY142" fmla="*/ 4990918 h 6858000"/>
              <a:gd name="connsiteX143" fmla="*/ 1497625 w 5362575"/>
              <a:gd name="connsiteY143" fmla="*/ 5016252 h 6858000"/>
              <a:gd name="connsiteX144" fmla="*/ 1529996 w 5362575"/>
              <a:gd name="connsiteY144" fmla="*/ 5044401 h 6858000"/>
              <a:gd name="connsiteX145" fmla="*/ 1558145 w 5362575"/>
              <a:gd name="connsiteY145" fmla="*/ 5076772 h 6858000"/>
              <a:gd name="connsiteX146" fmla="*/ 1584887 w 5362575"/>
              <a:gd name="connsiteY146" fmla="*/ 5110551 h 6858000"/>
              <a:gd name="connsiteX147" fmla="*/ 1611628 w 5362575"/>
              <a:gd name="connsiteY147" fmla="*/ 5145737 h 6858000"/>
              <a:gd name="connsiteX148" fmla="*/ 1638370 w 5362575"/>
              <a:gd name="connsiteY148" fmla="*/ 5180923 h 6858000"/>
              <a:gd name="connsiteX149" fmla="*/ 1665111 w 5362575"/>
              <a:gd name="connsiteY149" fmla="*/ 5214702 h 6858000"/>
              <a:gd name="connsiteX150" fmla="*/ 1694668 w 5362575"/>
              <a:gd name="connsiteY150" fmla="*/ 5247073 h 6858000"/>
              <a:gd name="connsiteX151" fmla="*/ 1724224 w 5362575"/>
              <a:gd name="connsiteY151" fmla="*/ 5275222 h 6858000"/>
              <a:gd name="connsiteX152" fmla="*/ 1758003 w 5362575"/>
              <a:gd name="connsiteY152" fmla="*/ 5299149 h 6858000"/>
              <a:gd name="connsiteX153" fmla="*/ 1793189 w 5362575"/>
              <a:gd name="connsiteY153" fmla="*/ 5317446 h 6858000"/>
              <a:gd name="connsiteX154" fmla="*/ 1835412 w 5362575"/>
              <a:gd name="connsiteY154" fmla="*/ 5330113 h 6858000"/>
              <a:gd name="connsiteX155" fmla="*/ 1879043 w 5362575"/>
              <a:gd name="connsiteY155" fmla="*/ 5335742 h 6858000"/>
              <a:gd name="connsiteX156" fmla="*/ 1924081 w 5362575"/>
              <a:gd name="connsiteY156" fmla="*/ 5337150 h 6858000"/>
              <a:gd name="connsiteX157" fmla="*/ 1971934 w 5362575"/>
              <a:gd name="connsiteY157" fmla="*/ 5332927 h 6858000"/>
              <a:gd name="connsiteX158" fmla="*/ 2019788 w 5362575"/>
              <a:gd name="connsiteY158" fmla="*/ 5327298 h 6858000"/>
              <a:gd name="connsiteX159" fmla="*/ 2067641 w 5362575"/>
              <a:gd name="connsiteY159" fmla="*/ 5320260 h 6858000"/>
              <a:gd name="connsiteX160" fmla="*/ 2115494 w 5362575"/>
              <a:gd name="connsiteY160" fmla="*/ 5314631 h 6858000"/>
              <a:gd name="connsiteX161" fmla="*/ 2163347 w 5362575"/>
              <a:gd name="connsiteY161" fmla="*/ 5311816 h 6858000"/>
              <a:gd name="connsiteX162" fmla="*/ 2209793 w 5362575"/>
              <a:gd name="connsiteY162" fmla="*/ 5311816 h 6858000"/>
              <a:gd name="connsiteX163" fmla="*/ 2253424 w 5362575"/>
              <a:gd name="connsiteY163" fmla="*/ 5317446 h 6858000"/>
              <a:gd name="connsiteX164" fmla="*/ 2297055 w 5362575"/>
              <a:gd name="connsiteY164" fmla="*/ 5328705 h 6858000"/>
              <a:gd name="connsiteX165" fmla="*/ 2339278 w 5362575"/>
              <a:gd name="connsiteY165" fmla="*/ 5345594 h 6858000"/>
              <a:gd name="connsiteX166" fmla="*/ 2381501 w 5362575"/>
              <a:gd name="connsiteY166" fmla="*/ 5368114 h 6858000"/>
              <a:gd name="connsiteX167" fmla="*/ 2423725 w 5362575"/>
              <a:gd name="connsiteY167" fmla="*/ 5390633 h 6858000"/>
              <a:gd name="connsiteX168" fmla="*/ 2465948 w 5362575"/>
              <a:gd name="connsiteY168" fmla="*/ 5415967 h 6858000"/>
              <a:gd name="connsiteX169" fmla="*/ 2506764 w 5362575"/>
              <a:gd name="connsiteY169" fmla="*/ 5439893 h 6858000"/>
              <a:gd name="connsiteX170" fmla="*/ 2550395 w 5362575"/>
              <a:gd name="connsiteY170" fmla="*/ 5461005 h 6858000"/>
              <a:gd name="connsiteX171" fmla="*/ 2592618 w 5362575"/>
              <a:gd name="connsiteY171" fmla="*/ 5477894 h 6858000"/>
              <a:gd name="connsiteX172" fmla="*/ 2636249 w 5362575"/>
              <a:gd name="connsiteY172" fmla="*/ 5489154 h 6858000"/>
              <a:gd name="connsiteX173" fmla="*/ 2681287 w 5362575"/>
              <a:gd name="connsiteY173" fmla="*/ 5493376 h 6858000"/>
              <a:gd name="connsiteX174" fmla="*/ 2726325 w 5362575"/>
              <a:gd name="connsiteY174" fmla="*/ 5489154 h 6858000"/>
              <a:gd name="connsiteX175" fmla="*/ 2769956 w 5362575"/>
              <a:gd name="connsiteY175" fmla="*/ 5477894 h 6858000"/>
              <a:gd name="connsiteX176" fmla="*/ 2812180 w 5362575"/>
              <a:gd name="connsiteY176" fmla="*/ 5461005 h 6858000"/>
              <a:gd name="connsiteX177" fmla="*/ 2855810 w 5362575"/>
              <a:gd name="connsiteY177" fmla="*/ 5439893 h 6858000"/>
              <a:gd name="connsiteX178" fmla="*/ 2896626 w 5362575"/>
              <a:gd name="connsiteY178" fmla="*/ 5415967 h 6858000"/>
              <a:gd name="connsiteX179" fmla="*/ 2938850 w 5362575"/>
              <a:gd name="connsiteY179" fmla="*/ 5390633 h 6858000"/>
              <a:gd name="connsiteX180" fmla="*/ 2981073 w 5362575"/>
              <a:gd name="connsiteY180" fmla="*/ 5368114 h 6858000"/>
              <a:gd name="connsiteX181" fmla="*/ 3023296 w 5362575"/>
              <a:gd name="connsiteY181" fmla="*/ 5345594 h 6858000"/>
              <a:gd name="connsiteX182" fmla="*/ 3064112 w 5362575"/>
              <a:gd name="connsiteY182" fmla="*/ 5328705 h 6858000"/>
              <a:gd name="connsiteX183" fmla="*/ 3109151 w 5362575"/>
              <a:gd name="connsiteY183" fmla="*/ 5317446 h 6858000"/>
              <a:gd name="connsiteX184" fmla="*/ 3152781 w 5362575"/>
              <a:gd name="connsiteY184" fmla="*/ 5311816 h 6858000"/>
              <a:gd name="connsiteX185" fmla="*/ 3199227 w 5362575"/>
              <a:gd name="connsiteY185" fmla="*/ 5311816 h 6858000"/>
              <a:gd name="connsiteX186" fmla="*/ 3247080 w 5362575"/>
              <a:gd name="connsiteY186" fmla="*/ 5314631 h 6858000"/>
              <a:gd name="connsiteX187" fmla="*/ 3294933 w 5362575"/>
              <a:gd name="connsiteY187" fmla="*/ 5320260 h 6858000"/>
              <a:gd name="connsiteX188" fmla="*/ 3342787 w 5362575"/>
              <a:gd name="connsiteY188" fmla="*/ 5327298 h 6858000"/>
              <a:gd name="connsiteX189" fmla="*/ 3390640 w 5362575"/>
              <a:gd name="connsiteY189" fmla="*/ 5332927 h 6858000"/>
              <a:gd name="connsiteX190" fmla="*/ 3438493 w 5362575"/>
              <a:gd name="connsiteY190" fmla="*/ 5337150 h 6858000"/>
              <a:gd name="connsiteX191" fmla="*/ 3483531 w 5362575"/>
              <a:gd name="connsiteY191" fmla="*/ 5335742 h 6858000"/>
              <a:gd name="connsiteX192" fmla="*/ 3527162 w 5362575"/>
              <a:gd name="connsiteY192" fmla="*/ 5330113 h 6858000"/>
              <a:gd name="connsiteX193" fmla="*/ 3569385 w 5362575"/>
              <a:gd name="connsiteY193" fmla="*/ 5317446 h 6858000"/>
              <a:gd name="connsiteX194" fmla="*/ 3604572 w 5362575"/>
              <a:gd name="connsiteY194" fmla="*/ 5299149 h 6858000"/>
              <a:gd name="connsiteX195" fmla="*/ 3638350 w 5362575"/>
              <a:gd name="connsiteY195" fmla="*/ 5275222 h 6858000"/>
              <a:gd name="connsiteX196" fmla="*/ 3667907 w 5362575"/>
              <a:gd name="connsiteY196" fmla="*/ 5247073 h 6858000"/>
              <a:gd name="connsiteX197" fmla="*/ 3697463 w 5362575"/>
              <a:gd name="connsiteY197" fmla="*/ 5214702 h 6858000"/>
              <a:gd name="connsiteX198" fmla="*/ 3724204 w 5362575"/>
              <a:gd name="connsiteY198" fmla="*/ 5180923 h 6858000"/>
              <a:gd name="connsiteX199" fmla="*/ 3750946 w 5362575"/>
              <a:gd name="connsiteY199" fmla="*/ 5145737 h 6858000"/>
              <a:gd name="connsiteX200" fmla="*/ 3777687 w 5362575"/>
              <a:gd name="connsiteY200" fmla="*/ 5110551 h 6858000"/>
              <a:gd name="connsiteX201" fmla="*/ 3804429 w 5362575"/>
              <a:gd name="connsiteY201" fmla="*/ 5076772 h 6858000"/>
              <a:gd name="connsiteX202" fmla="*/ 3832578 w 5362575"/>
              <a:gd name="connsiteY202" fmla="*/ 5044401 h 6858000"/>
              <a:gd name="connsiteX203" fmla="*/ 3864949 w 5362575"/>
              <a:gd name="connsiteY203" fmla="*/ 5016252 h 6858000"/>
              <a:gd name="connsiteX204" fmla="*/ 3895913 w 5362575"/>
              <a:gd name="connsiteY204" fmla="*/ 4990918 h 6858000"/>
              <a:gd name="connsiteX205" fmla="*/ 3931099 w 5362575"/>
              <a:gd name="connsiteY205" fmla="*/ 4971214 h 6858000"/>
              <a:gd name="connsiteX206" fmla="*/ 3969100 w 5362575"/>
              <a:gd name="connsiteY206" fmla="*/ 4954324 h 6858000"/>
              <a:gd name="connsiteX207" fmla="*/ 4009916 w 5362575"/>
              <a:gd name="connsiteY207" fmla="*/ 4940250 h 6858000"/>
              <a:gd name="connsiteX208" fmla="*/ 4052139 w 5362575"/>
              <a:gd name="connsiteY208" fmla="*/ 4927583 h 6858000"/>
              <a:gd name="connsiteX209" fmla="*/ 4094363 w 5362575"/>
              <a:gd name="connsiteY209" fmla="*/ 4916323 h 6858000"/>
              <a:gd name="connsiteX210" fmla="*/ 4137993 w 5362575"/>
              <a:gd name="connsiteY210" fmla="*/ 4905064 h 6858000"/>
              <a:gd name="connsiteX211" fmla="*/ 4178809 w 5362575"/>
              <a:gd name="connsiteY211" fmla="*/ 4892397 h 6858000"/>
              <a:gd name="connsiteX212" fmla="*/ 4219625 w 5362575"/>
              <a:gd name="connsiteY212" fmla="*/ 4878322 h 6858000"/>
              <a:gd name="connsiteX213" fmla="*/ 4257626 w 5362575"/>
              <a:gd name="connsiteY213" fmla="*/ 4861433 h 6858000"/>
              <a:gd name="connsiteX214" fmla="*/ 4291405 w 5362575"/>
              <a:gd name="connsiteY214" fmla="*/ 4840321 h 6858000"/>
              <a:gd name="connsiteX215" fmla="*/ 4322369 w 5362575"/>
              <a:gd name="connsiteY215" fmla="*/ 4814987 h 6858000"/>
              <a:gd name="connsiteX216" fmla="*/ 4347703 w 5362575"/>
              <a:gd name="connsiteY216" fmla="*/ 4784024 h 6858000"/>
              <a:gd name="connsiteX217" fmla="*/ 4368815 w 5362575"/>
              <a:gd name="connsiteY217" fmla="*/ 4750245 h 6858000"/>
              <a:gd name="connsiteX218" fmla="*/ 4385704 w 5362575"/>
              <a:gd name="connsiteY218" fmla="*/ 4712244 h 6858000"/>
              <a:gd name="connsiteX219" fmla="*/ 4399778 w 5362575"/>
              <a:gd name="connsiteY219" fmla="*/ 4671428 h 6858000"/>
              <a:gd name="connsiteX220" fmla="*/ 4412445 w 5362575"/>
              <a:gd name="connsiteY220" fmla="*/ 4630612 h 6858000"/>
              <a:gd name="connsiteX221" fmla="*/ 4423705 w 5362575"/>
              <a:gd name="connsiteY221" fmla="*/ 4586981 h 6858000"/>
              <a:gd name="connsiteX222" fmla="*/ 4434964 w 5362575"/>
              <a:gd name="connsiteY222" fmla="*/ 4544758 h 6858000"/>
              <a:gd name="connsiteX223" fmla="*/ 4447632 w 5362575"/>
              <a:gd name="connsiteY223" fmla="*/ 4502534 h 6858000"/>
              <a:gd name="connsiteX224" fmla="*/ 4461706 w 5362575"/>
              <a:gd name="connsiteY224" fmla="*/ 4461718 h 6858000"/>
              <a:gd name="connsiteX225" fmla="*/ 4478595 w 5362575"/>
              <a:gd name="connsiteY225" fmla="*/ 4423717 h 6858000"/>
              <a:gd name="connsiteX226" fmla="*/ 4498300 w 5362575"/>
              <a:gd name="connsiteY226" fmla="*/ 4388531 h 6858000"/>
              <a:gd name="connsiteX227" fmla="*/ 4523634 w 5362575"/>
              <a:gd name="connsiteY227" fmla="*/ 4357567 h 6858000"/>
              <a:gd name="connsiteX228" fmla="*/ 4551782 w 5362575"/>
              <a:gd name="connsiteY228" fmla="*/ 4325196 h 6858000"/>
              <a:gd name="connsiteX229" fmla="*/ 4584154 w 5362575"/>
              <a:gd name="connsiteY229" fmla="*/ 4297047 h 6858000"/>
              <a:gd name="connsiteX230" fmla="*/ 4617933 w 5362575"/>
              <a:gd name="connsiteY230" fmla="*/ 4270306 h 6858000"/>
              <a:gd name="connsiteX231" fmla="*/ 4654526 w 5362575"/>
              <a:gd name="connsiteY231" fmla="*/ 4243564 h 6858000"/>
              <a:gd name="connsiteX232" fmla="*/ 4689712 w 5362575"/>
              <a:gd name="connsiteY232" fmla="*/ 4216823 h 6858000"/>
              <a:gd name="connsiteX233" fmla="*/ 4723491 w 5362575"/>
              <a:gd name="connsiteY233" fmla="*/ 4190081 h 6858000"/>
              <a:gd name="connsiteX234" fmla="*/ 4755862 w 5362575"/>
              <a:gd name="connsiteY234" fmla="*/ 4160525 h 6858000"/>
              <a:gd name="connsiteX235" fmla="*/ 4784011 w 5362575"/>
              <a:gd name="connsiteY235" fmla="*/ 4130969 h 6858000"/>
              <a:gd name="connsiteX236" fmla="*/ 4807938 w 5362575"/>
              <a:gd name="connsiteY236" fmla="*/ 4097190 h 6858000"/>
              <a:gd name="connsiteX237" fmla="*/ 4826235 w 5362575"/>
              <a:gd name="connsiteY237" fmla="*/ 4062004 h 6858000"/>
              <a:gd name="connsiteX238" fmla="*/ 4838902 w 5362575"/>
              <a:gd name="connsiteY238" fmla="*/ 4019781 h 6858000"/>
              <a:gd name="connsiteX239" fmla="*/ 4844531 w 5362575"/>
              <a:gd name="connsiteY239" fmla="*/ 3976150 h 6858000"/>
              <a:gd name="connsiteX240" fmla="*/ 4845939 w 5362575"/>
              <a:gd name="connsiteY240" fmla="*/ 3931111 h 6858000"/>
              <a:gd name="connsiteX241" fmla="*/ 4841716 w 5362575"/>
              <a:gd name="connsiteY241" fmla="*/ 3883258 h 6858000"/>
              <a:gd name="connsiteX242" fmla="*/ 4836087 w 5362575"/>
              <a:gd name="connsiteY242" fmla="*/ 3835405 h 6858000"/>
              <a:gd name="connsiteX243" fmla="*/ 4829049 w 5362575"/>
              <a:gd name="connsiteY243" fmla="*/ 3787552 h 6858000"/>
              <a:gd name="connsiteX244" fmla="*/ 4823420 w 5362575"/>
              <a:gd name="connsiteY244" fmla="*/ 3739699 h 6858000"/>
              <a:gd name="connsiteX245" fmla="*/ 4820605 w 5362575"/>
              <a:gd name="connsiteY245" fmla="*/ 3691846 h 6858000"/>
              <a:gd name="connsiteX246" fmla="*/ 4820605 w 5362575"/>
              <a:gd name="connsiteY246" fmla="*/ 3645400 h 6858000"/>
              <a:gd name="connsiteX247" fmla="*/ 4826235 w 5362575"/>
              <a:gd name="connsiteY247" fmla="*/ 3601769 h 6858000"/>
              <a:gd name="connsiteX248" fmla="*/ 4837494 w 5362575"/>
              <a:gd name="connsiteY248" fmla="*/ 3558138 h 6858000"/>
              <a:gd name="connsiteX249" fmla="*/ 4854383 w 5362575"/>
              <a:gd name="connsiteY249" fmla="*/ 3517322 h 6858000"/>
              <a:gd name="connsiteX250" fmla="*/ 4876903 w 5362575"/>
              <a:gd name="connsiteY250" fmla="*/ 3475099 h 6858000"/>
              <a:gd name="connsiteX251" fmla="*/ 4899422 w 5362575"/>
              <a:gd name="connsiteY251" fmla="*/ 3432876 h 6858000"/>
              <a:gd name="connsiteX252" fmla="*/ 4924756 w 5362575"/>
              <a:gd name="connsiteY252" fmla="*/ 3390652 h 6858000"/>
              <a:gd name="connsiteX253" fmla="*/ 4948682 w 5362575"/>
              <a:gd name="connsiteY253" fmla="*/ 3349836 h 6858000"/>
              <a:gd name="connsiteX254" fmla="*/ 4969794 w 5362575"/>
              <a:gd name="connsiteY254" fmla="*/ 3306206 h 6858000"/>
              <a:gd name="connsiteX255" fmla="*/ 4986683 w 5362575"/>
              <a:gd name="connsiteY255" fmla="*/ 3263982 h 6858000"/>
              <a:gd name="connsiteX256" fmla="*/ 4997943 w 5362575"/>
              <a:gd name="connsiteY256" fmla="*/ 3220351 h 6858000"/>
              <a:gd name="connsiteX257" fmla="*/ 5002165 w 5362575"/>
              <a:gd name="connsiteY257" fmla="*/ 3175313 h 6858000"/>
              <a:gd name="connsiteX258" fmla="*/ 4997943 w 5362575"/>
              <a:gd name="connsiteY258" fmla="*/ 3130275 h 6858000"/>
              <a:gd name="connsiteX259" fmla="*/ 4986683 w 5362575"/>
              <a:gd name="connsiteY259" fmla="*/ 3086644 h 6858000"/>
              <a:gd name="connsiteX260" fmla="*/ 4969794 w 5362575"/>
              <a:gd name="connsiteY260" fmla="*/ 3044421 h 6858000"/>
              <a:gd name="connsiteX261" fmla="*/ 4948682 w 5362575"/>
              <a:gd name="connsiteY261" fmla="*/ 3000790 h 6858000"/>
              <a:gd name="connsiteX262" fmla="*/ 4924756 w 5362575"/>
              <a:gd name="connsiteY262" fmla="*/ 2959974 h 6858000"/>
              <a:gd name="connsiteX263" fmla="*/ 4899422 w 5362575"/>
              <a:gd name="connsiteY263" fmla="*/ 2917751 h 6858000"/>
              <a:gd name="connsiteX264" fmla="*/ 4876903 w 5362575"/>
              <a:gd name="connsiteY264" fmla="*/ 2875527 h 6858000"/>
              <a:gd name="connsiteX265" fmla="*/ 4854383 w 5362575"/>
              <a:gd name="connsiteY265" fmla="*/ 2833304 h 6858000"/>
              <a:gd name="connsiteX266" fmla="*/ 4837494 w 5362575"/>
              <a:gd name="connsiteY266" fmla="*/ 2792488 h 6858000"/>
              <a:gd name="connsiteX267" fmla="*/ 4826235 w 5362575"/>
              <a:gd name="connsiteY267" fmla="*/ 2748857 h 6858000"/>
              <a:gd name="connsiteX268" fmla="*/ 4820605 w 5362575"/>
              <a:gd name="connsiteY268" fmla="*/ 2705226 h 6858000"/>
              <a:gd name="connsiteX269" fmla="*/ 4820605 w 5362575"/>
              <a:gd name="connsiteY269" fmla="*/ 2658781 h 6858000"/>
              <a:gd name="connsiteX270" fmla="*/ 4823420 w 5362575"/>
              <a:gd name="connsiteY270" fmla="*/ 2610927 h 6858000"/>
              <a:gd name="connsiteX271" fmla="*/ 4829049 w 5362575"/>
              <a:gd name="connsiteY271" fmla="*/ 2563074 h 6858000"/>
              <a:gd name="connsiteX272" fmla="*/ 4836087 w 5362575"/>
              <a:gd name="connsiteY272" fmla="*/ 2515221 h 6858000"/>
              <a:gd name="connsiteX273" fmla="*/ 4841716 w 5362575"/>
              <a:gd name="connsiteY273" fmla="*/ 2467368 h 6858000"/>
              <a:gd name="connsiteX274" fmla="*/ 4845939 w 5362575"/>
              <a:gd name="connsiteY274" fmla="*/ 2419515 h 6858000"/>
              <a:gd name="connsiteX275" fmla="*/ 4844531 w 5362575"/>
              <a:gd name="connsiteY275" fmla="*/ 2374477 h 6858000"/>
              <a:gd name="connsiteX276" fmla="*/ 4838902 w 5362575"/>
              <a:gd name="connsiteY276" fmla="*/ 2330846 h 6858000"/>
              <a:gd name="connsiteX277" fmla="*/ 4826235 w 5362575"/>
              <a:gd name="connsiteY277" fmla="*/ 2288622 h 6858000"/>
              <a:gd name="connsiteX278" fmla="*/ 4807938 w 5362575"/>
              <a:gd name="connsiteY278" fmla="*/ 2253436 h 6858000"/>
              <a:gd name="connsiteX279" fmla="*/ 4784011 w 5362575"/>
              <a:gd name="connsiteY279" fmla="*/ 2219658 h 6858000"/>
              <a:gd name="connsiteX280" fmla="*/ 4755862 w 5362575"/>
              <a:gd name="connsiteY280" fmla="*/ 2190101 h 6858000"/>
              <a:gd name="connsiteX281" fmla="*/ 4723491 w 5362575"/>
              <a:gd name="connsiteY281" fmla="*/ 2160545 h 6858000"/>
              <a:gd name="connsiteX282" fmla="*/ 4689712 w 5362575"/>
              <a:gd name="connsiteY282" fmla="*/ 2133803 h 6858000"/>
              <a:gd name="connsiteX283" fmla="*/ 4654526 w 5362575"/>
              <a:gd name="connsiteY283" fmla="*/ 2107062 h 6858000"/>
              <a:gd name="connsiteX284" fmla="*/ 4617933 w 5362575"/>
              <a:gd name="connsiteY284" fmla="*/ 2080320 h 6858000"/>
              <a:gd name="connsiteX285" fmla="*/ 4584154 w 5362575"/>
              <a:gd name="connsiteY285" fmla="*/ 2053579 h 6858000"/>
              <a:gd name="connsiteX286" fmla="*/ 4551782 w 5362575"/>
              <a:gd name="connsiteY286" fmla="*/ 2025430 h 6858000"/>
              <a:gd name="connsiteX287" fmla="*/ 4523634 w 5362575"/>
              <a:gd name="connsiteY287" fmla="*/ 1993059 h 6858000"/>
              <a:gd name="connsiteX288" fmla="*/ 4498300 w 5362575"/>
              <a:gd name="connsiteY288" fmla="*/ 1962095 h 6858000"/>
              <a:gd name="connsiteX289" fmla="*/ 4478595 w 5362575"/>
              <a:gd name="connsiteY289" fmla="*/ 1926909 h 6858000"/>
              <a:gd name="connsiteX290" fmla="*/ 4461706 w 5362575"/>
              <a:gd name="connsiteY290" fmla="*/ 1888908 h 6858000"/>
              <a:gd name="connsiteX291" fmla="*/ 4447632 w 5362575"/>
              <a:gd name="connsiteY291" fmla="*/ 1848092 h 6858000"/>
              <a:gd name="connsiteX292" fmla="*/ 4434964 w 5362575"/>
              <a:gd name="connsiteY292" fmla="*/ 1805868 h 6858000"/>
              <a:gd name="connsiteX293" fmla="*/ 4423705 w 5362575"/>
              <a:gd name="connsiteY293" fmla="*/ 1763645 h 6858000"/>
              <a:gd name="connsiteX294" fmla="*/ 4412445 w 5362575"/>
              <a:gd name="connsiteY294" fmla="*/ 1720014 h 6858000"/>
              <a:gd name="connsiteX295" fmla="*/ 4399778 w 5362575"/>
              <a:gd name="connsiteY295" fmla="*/ 1679198 h 6858000"/>
              <a:gd name="connsiteX296" fmla="*/ 4385704 w 5362575"/>
              <a:gd name="connsiteY296" fmla="*/ 1638382 h 6858000"/>
              <a:gd name="connsiteX297" fmla="*/ 4368815 w 5362575"/>
              <a:gd name="connsiteY297" fmla="*/ 1600381 h 6858000"/>
              <a:gd name="connsiteX298" fmla="*/ 4347703 w 5362575"/>
              <a:gd name="connsiteY298" fmla="*/ 1566603 h 6858000"/>
              <a:gd name="connsiteX299" fmla="*/ 4322369 w 5362575"/>
              <a:gd name="connsiteY299" fmla="*/ 1535639 h 6858000"/>
              <a:gd name="connsiteX300" fmla="*/ 4291405 w 5362575"/>
              <a:gd name="connsiteY300" fmla="*/ 1510305 h 6858000"/>
              <a:gd name="connsiteX301" fmla="*/ 4257626 w 5362575"/>
              <a:gd name="connsiteY301" fmla="*/ 1489193 h 6858000"/>
              <a:gd name="connsiteX302" fmla="*/ 4219625 w 5362575"/>
              <a:gd name="connsiteY302" fmla="*/ 1472304 h 6858000"/>
              <a:gd name="connsiteX303" fmla="*/ 4178809 w 5362575"/>
              <a:gd name="connsiteY303" fmla="*/ 1458229 h 6858000"/>
              <a:gd name="connsiteX304" fmla="*/ 4137993 w 5362575"/>
              <a:gd name="connsiteY304" fmla="*/ 1445562 h 6858000"/>
              <a:gd name="connsiteX305" fmla="*/ 4094363 w 5362575"/>
              <a:gd name="connsiteY305" fmla="*/ 1434303 h 6858000"/>
              <a:gd name="connsiteX306" fmla="*/ 4052139 w 5362575"/>
              <a:gd name="connsiteY306" fmla="*/ 1423043 h 6858000"/>
              <a:gd name="connsiteX307" fmla="*/ 4009916 w 5362575"/>
              <a:gd name="connsiteY307" fmla="*/ 1410376 h 6858000"/>
              <a:gd name="connsiteX308" fmla="*/ 3969100 w 5362575"/>
              <a:gd name="connsiteY308" fmla="*/ 1396302 h 6858000"/>
              <a:gd name="connsiteX309" fmla="*/ 3931099 w 5362575"/>
              <a:gd name="connsiteY309" fmla="*/ 1379412 h 6858000"/>
              <a:gd name="connsiteX310" fmla="*/ 3895913 w 5362575"/>
              <a:gd name="connsiteY310" fmla="*/ 1359708 h 6858000"/>
              <a:gd name="connsiteX311" fmla="*/ 3864949 w 5362575"/>
              <a:gd name="connsiteY311" fmla="*/ 1334374 h 6858000"/>
              <a:gd name="connsiteX312" fmla="*/ 3832578 w 5362575"/>
              <a:gd name="connsiteY312" fmla="*/ 1306225 h 6858000"/>
              <a:gd name="connsiteX313" fmla="*/ 3804429 w 5362575"/>
              <a:gd name="connsiteY313" fmla="*/ 1273854 h 6858000"/>
              <a:gd name="connsiteX314" fmla="*/ 3777687 w 5362575"/>
              <a:gd name="connsiteY314" fmla="*/ 1240075 h 6858000"/>
              <a:gd name="connsiteX315" fmla="*/ 3750946 w 5362575"/>
              <a:gd name="connsiteY315" fmla="*/ 1204889 h 6858000"/>
              <a:gd name="connsiteX316" fmla="*/ 3724204 w 5362575"/>
              <a:gd name="connsiteY316" fmla="*/ 1169703 h 6858000"/>
              <a:gd name="connsiteX317" fmla="*/ 3697463 w 5362575"/>
              <a:gd name="connsiteY317" fmla="*/ 1135924 h 6858000"/>
              <a:gd name="connsiteX318" fmla="*/ 3667907 w 5362575"/>
              <a:gd name="connsiteY318" fmla="*/ 1103553 h 6858000"/>
              <a:gd name="connsiteX319" fmla="*/ 3638350 w 5362575"/>
              <a:gd name="connsiteY319" fmla="*/ 1075404 h 6858000"/>
              <a:gd name="connsiteX320" fmla="*/ 3604572 w 5362575"/>
              <a:gd name="connsiteY320" fmla="*/ 1051478 h 6858000"/>
              <a:gd name="connsiteX321" fmla="*/ 3569385 w 5362575"/>
              <a:gd name="connsiteY321" fmla="*/ 1033181 h 6858000"/>
              <a:gd name="connsiteX322" fmla="*/ 3527162 w 5362575"/>
              <a:gd name="connsiteY322" fmla="*/ 1020514 h 6858000"/>
              <a:gd name="connsiteX323" fmla="*/ 3483531 w 5362575"/>
              <a:gd name="connsiteY323" fmla="*/ 1014884 h 6858000"/>
              <a:gd name="connsiteX324" fmla="*/ 3438493 w 5362575"/>
              <a:gd name="connsiteY324" fmla="*/ 1013477 h 6858000"/>
              <a:gd name="connsiteX325" fmla="*/ 3390640 w 5362575"/>
              <a:gd name="connsiteY325" fmla="*/ 1017699 h 6858000"/>
              <a:gd name="connsiteX326" fmla="*/ 3342787 w 5362575"/>
              <a:gd name="connsiteY326" fmla="*/ 1023329 h 6858000"/>
              <a:gd name="connsiteX327" fmla="*/ 3294933 w 5362575"/>
              <a:gd name="connsiteY327" fmla="*/ 1030366 h 6858000"/>
              <a:gd name="connsiteX328" fmla="*/ 3247080 w 5362575"/>
              <a:gd name="connsiteY328" fmla="*/ 1035996 h 6858000"/>
              <a:gd name="connsiteX329" fmla="*/ 3199227 w 5362575"/>
              <a:gd name="connsiteY329" fmla="*/ 1038811 h 6858000"/>
              <a:gd name="connsiteX330" fmla="*/ 3152781 w 5362575"/>
              <a:gd name="connsiteY330" fmla="*/ 1038811 h 6858000"/>
              <a:gd name="connsiteX331" fmla="*/ 3109151 w 5362575"/>
              <a:gd name="connsiteY331" fmla="*/ 1033181 h 6858000"/>
              <a:gd name="connsiteX332" fmla="*/ 3064112 w 5362575"/>
              <a:gd name="connsiteY332" fmla="*/ 1021921 h 6858000"/>
              <a:gd name="connsiteX333" fmla="*/ 3023296 w 5362575"/>
              <a:gd name="connsiteY333" fmla="*/ 1005032 h 6858000"/>
              <a:gd name="connsiteX334" fmla="*/ 2981073 w 5362575"/>
              <a:gd name="connsiteY334" fmla="*/ 982513 h 6858000"/>
              <a:gd name="connsiteX335" fmla="*/ 2938850 w 5362575"/>
              <a:gd name="connsiteY335" fmla="*/ 959994 h 6858000"/>
              <a:gd name="connsiteX336" fmla="*/ 2896626 w 5362575"/>
              <a:gd name="connsiteY336" fmla="*/ 934660 h 6858000"/>
              <a:gd name="connsiteX337" fmla="*/ 2855810 w 5362575"/>
              <a:gd name="connsiteY337" fmla="*/ 910733 h 6858000"/>
              <a:gd name="connsiteX338" fmla="*/ 2812180 w 5362575"/>
              <a:gd name="connsiteY338" fmla="*/ 889621 h 6858000"/>
              <a:gd name="connsiteX339" fmla="*/ 2769956 w 5362575"/>
              <a:gd name="connsiteY339" fmla="*/ 872732 h 6858000"/>
              <a:gd name="connsiteX340" fmla="*/ 2726325 w 5362575"/>
              <a:gd name="connsiteY340" fmla="*/ 861472 h 6858000"/>
              <a:gd name="connsiteX341" fmla="*/ 2681287 w 5362575"/>
              <a:gd name="connsiteY341" fmla="*/ 857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5362575" h="6858000">
                <a:moveTo>
                  <a:pt x="0" y="0"/>
                </a:moveTo>
                <a:lnTo>
                  <a:pt x="5362575" y="0"/>
                </a:lnTo>
                <a:lnTo>
                  <a:pt x="5362575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681287" y="857250"/>
                </a:moveTo>
                <a:lnTo>
                  <a:pt x="2636249" y="861472"/>
                </a:lnTo>
                <a:lnTo>
                  <a:pt x="2592618" y="872732"/>
                </a:lnTo>
                <a:lnTo>
                  <a:pt x="2550395" y="889621"/>
                </a:lnTo>
                <a:lnTo>
                  <a:pt x="2506764" y="910733"/>
                </a:lnTo>
                <a:lnTo>
                  <a:pt x="2465948" y="934660"/>
                </a:lnTo>
                <a:lnTo>
                  <a:pt x="2423725" y="959994"/>
                </a:lnTo>
                <a:lnTo>
                  <a:pt x="2381501" y="982513"/>
                </a:lnTo>
                <a:lnTo>
                  <a:pt x="2339278" y="1005032"/>
                </a:lnTo>
                <a:lnTo>
                  <a:pt x="2297055" y="1021921"/>
                </a:lnTo>
                <a:lnTo>
                  <a:pt x="2253424" y="1033181"/>
                </a:lnTo>
                <a:lnTo>
                  <a:pt x="2209793" y="1038811"/>
                </a:lnTo>
                <a:lnTo>
                  <a:pt x="2163347" y="1038811"/>
                </a:lnTo>
                <a:lnTo>
                  <a:pt x="2115494" y="1035996"/>
                </a:lnTo>
                <a:lnTo>
                  <a:pt x="2067641" y="1030366"/>
                </a:lnTo>
                <a:lnTo>
                  <a:pt x="2019788" y="1023329"/>
                </a:lnTo>
                <a:lnTo>
                  <a:pt x="1971934" y="1017699"/>
                </a:lnTo>
                <a:lnTo>
                  <a:pt x="1924081" y="1013477"/>
                </a:lnTo>
                <a:lnTo>
                  <a:pt x="1879043" y="1014884"/>
                </a:lnTo>
                <a:lnTo>
                  <a:pt x="1835412" y="1020514"/>
                </a:lnTo>
                <a:lnTo>
                  <a:pt x="1793189" y="1033181"/>
                </a:lnTo>
                <a:lnTo>
                  <a:pt x="1758003" y="1051478"/>
                </a:lnTo>
                <a:lnTo>
                  <a:pt x="1724224" y="1075404"/>
                </a:lnTo>
                <a:lnTo>
                  <a:pt x="1694668" y="1103553"/>
                </a:lnTo>
                <a:lnTo>
                  <a:pt x="1665111" y="1135924"/>
                </a:lnTo>
                <a:lnTo>
                  <a:pt x="1638370" y="1169703"/>
                </a:lnTo>
                <a:lnTo>
                  <a:pt x="1611628" y="1204889"/>
                </a:lnTo>
                <a:lnTo>
                  <a:pt x="1584887" y="1240075"/>
                </a:lnTo>
                <a:lnTo>
                  <a:pt x="1558145" y="1273854"/>
                </a:lnTo>
                <a:lnTo>
                  <a:pt x="1529996" y="1306225"/>
                </a:lnTo>
                <a:lnTo>
                  <a:pt x="1497625" y="1334374"/>
                </a:lnTo>
                <a:lnTo>
                  <a:pt x="1466661" y="1359708"/>
                </a:lnTo>
                <a:lnTo>
                  <a:pt x="1431475" y="1379412"/>
                </a:lnTo>
                <a:lnTo>
                  <a:pt x="1393474" y="1396302"/>
                </a:lnTo>
                <a:lnTo>
                  <a:pt x="1352658" y="1410376"/>
                </a:lnTo>
                <a:lnTo>
                  <a:pt x="1310435" y="1423043"/>
                </a:lnTo>
                <a:lnTo>
                  <a:pt x="1268212" y="1434303"/>
                </a:lnTo>
                <a:lnTo>
                  <a:pt x="1224581" y="1445562"/>
                </a:lnTo>
                <a:lnTo>
                  <a:pt x="1183765" y="1458229"/>
                </a:lnTo>
                <a:lnTo>
                  <a:pt x="1142949" y="1472304"/>
                </a:lnTo>
                <a:lnTo>
                  <a:pt x="1104948" y="1489193"/>
                </a:lnTo>
                <a:lnTo>
                  <a:pt x="1071169" y="1510305"/>
                </a:lnTo>
                <a:lnTo>
                  <a:pt x="1040205" y="1535639"/>
                </a:lnTo>
                <a:lnTo>
                  <a:pt x="1014871" y="1566603"/>
                </a:lnTo>
                <a:lnTo>
                  <a:pt x="993760" y="1600381"/>
                </a:lnTo>
                <a:lnTo>
                  <a:pt x="976870" y="1638382"/>
                </a:lnTo>
                <a:lnTo>
                  <a:pt x="962796" y="1679198"/>
                </a:lnTo>
                <a:lnTo>
                  <a:pt x="950129" y="1720014"/>
                </a:lnTo>
                <a:lnTo>
                  <a:pt x="938869" y="1763645"/>
                </a:lnTo>
                <a:lnTo>
                  <a:pt x="927610" y="1805868"/>
                </a:lnTo>
                <a:lnTo>
                  <a:pt x="914943" y="1848092"/>
                </a:lnTo>
                <a:lnTo>
                  <a:pt x="900868" y="1888908"/>
                </a:lnTo>
                <a:lnTo>
                  <a:pt x="883979" y="1926909"/>
                </a:lnTo>
                <a:lnTo>
                  <a:pt x="864275" y="1962095"/>
                </a:lnTo>
                <a:lnTo>
                  <a:pt x="838941" y="1993059"/>
                </a:lnTo>
                <a:lnTo>
                  <a:pt x="810792" y="2025430"/>
                </a:lnTo>
                <a:lnTo>
                  <a:pt x="778420" y="2053579"/>
                </a:lnTo>
                <a:lnTo>
                  <a:pt x="743234" y="2080320"/>
                </a:lnTo>
                <a:lnTo>
                  <a:pt x="708048" y="2107062"/>
                </a:lnTo>
                <a:lnTo>
                  <a:pt x="672862" y="2133803"/>
                </a:lnTo>
                <a:lnTo>
                  <a:pt x="639083" y="2160545"/>
                </a:lnTo>
                <a:lnTo>
                  <a:pt x="606712" y="2190101"/>
                </a:lnTo>
                <a:lnTo>
                  <a:pt x="578563" y="2219658"/>
                </a:lnTo>
                <a:lnTo>
                  <a:pt x="554637" y="2253436"/>
                </a:lnTo>
                <a:lnTo>
                  <a:pt x="536340" y="2288622"/>
                </a:lnTo>
                <a:lnTo>
                  <a:pt x="523673" y="2330846"/>
                </a:lnTo>
                <a:lnTo>
                  <a:pt x="518043" y="2374477"/>
                </a:lnTo>
                <a:lnTo>
                  <a:pt x="516635" y="2419515"/>
                </a:lnTo>
                <a:lnTo>
                  <a:pt x="520858" y="2467368"/>
                </a:lnTo>
                <a:lnTo>
                  <a:pt x="526488" y="2515221"/>
                </a:lnTo>
                <a:lnTo>
                  <a:pt x="533525" y="2563074"/>
                </a:lnTo>
                <a:lnTo>
                  <a:pt x="539155" y="2610927"/>
                </a:lnTo>
                <a:lnTo>
                  <a:pt x="541970" y="2658781"/>
                </a:lnTo>
                <a:lnTo>
                  <a:pt x="541970" y="2705226"/>
                </a:lnTo>
                <a:lnTo>
                  <a:pt x="536340" y="2748857"/>
                </a:lnTo>
                <a:lnTo>
                  <a:pt x="525080" y="2792488"/>
                </a:lnTo>
                <a:lnTo>
                  <a:pt x="508191" y="2833304"/>
                </a:lnTo>
                <a:lnTo>
                  <a:pt x="487079" y="2875527"/>
                </a:lnTo>
                <a:lnTo>
                  <a:pt x="463153" y="2917751"/>
                </a:lnTo>
                <a:lnTo>
                  <a:pt x="437819" y="2959974"/>
                </a:lnTo>
                <a:lnTo>
                  <a:pt x="413892" y="3000790"/>
                </a:lnTo>
                <a:lnTo>
                  <a:pt x="392780" y="3044421"/>
                </a:lnTo>
                <a:lnTo>
                  <a:pt x="375891" y="3086644"/>
                </a:lnTo>
                <a:lnTo>
                  <a:pt x="364631" y="3130275"/>
                </a:lnTo>
                <a:lnTo>
                  <a:pt x="360409" y="3175313"/>
                </a:lnTo>
                <a:lnTo>
                  <a:pt x="364631" y="3220351"/>
                </a:lnTo>
                <a:lnTo>
                  <a:pt x="375891" y="3263982"/>
                </a:lnTo>
                <a:lnTo>
                  <a:pt x="392780" y="3306206"/>
                </a:lnTo>
                <a:lnTo>
                  <a:pt x="413892" y="3349836"/>
                </a:lnTo>
                <a:lnTo>
                  <a:pt x="437819" y="3390652"/>
                </a:lnTo>
                <a:lnTo>
                  <a:pt x="463153" y="3432876"/>
                </a:lnTo>
                <a:lnTo>
                  <a:pt x="487079" y="3475099"/>
                </a:lnTo>
                <a:lnTo>
                  <a:pt x="508191" y="3517322"/>
                </a:lnTo>
                <a:lnTo>
                  <a:pt x="525080" y="3558138"/>
                </a:lnTo>
                <a:lnTo>
                  <a:pt x="536340" y="3601769"/>
                </a:lnTo>
                <a:lnTo>
                  <a:pt x="541970" y="3645400"/>
                </a:lnTo>
                <a:lnTo>
                  <a:pt x="541970" y="3691846"/>
                </a:lnTo>
                <a:lnTo>
                  <a:pt x="539155" y="3739699"/>
                </a:lnTo>
                <a:lnTo>
                  <a:pt x="533525" y="3787552"/>
                </a:lnTo>
                <a:lnTo>
                  <a:pt x="526488" y="3835405"/>
                </a:lnTo>
                <a:lnTo>
                  <a:pt x="520858" y="3883258"/>
                </a:lnTo>
                <a:lnTo>
                  <a:pt x="516635" y="3931111"/>
                </a:lnTo>
                <a:lnTo>
                  <a:pt x="518043" y="3976150"/>
                </a:lnTo>
                <a:lnTo>
                  <a:pt x="523673" y="4019781"/>
                </a:lnTo>
                <a:lnTo>
                  <a:pt x="536340" y="4062004"/>
                </a:lnTo>
                <a:lnTo>
                  <a:pt x="554637" y="4097190"/>
                </a:lnTo>
                <a:lnTo>
                  <a:pt x="578563" y="4130969"/>
                </a:lnTo>
                <a:lnTo>
                  <a:pt x="606712" y="4160525"/>
                </a:lnTo>
                <a:lnTo>
                  <a:pt x="639083" y="4190081"/>
                </a:lnTo>
                <a:lnTo>
                  <a:pt x="672862" y="4216823"/>
                </a:lnTo>
                <a:lnTo>
                  <a:pt x="708048" y="4243564"/>
                </a:lnTo>
                <a:lnTo>
                  <a:pt x="743234" y="4270306"/>
                </a:lnTo>
                <a:lnTo>
                  <a:pt x="778420" y="4297047"/>
                </a:lnTo>
                <a:lnTo>
                  <a:pt x="810792" y="4325196"/>
                </a:lnTo>
                <a:lnTo>
                  <a:pt x="838941" y="4357567"/>
                </a:lnTo>
                <a:lnTo>
                  <a:pt x="864275" y="4388531"/>
                </a:lnTo>
                <a:lnTo>
                  <a:pt x="883979" y="4423717"/>
                </a:lnTo>
                <a:lnTo>
                  <a:pt x="900868" y="4461718"/>
                </a:lnTo>
                <a:lnTo>
                  <a:pt x="914943" y="4502534"/>
                </a:lnTo>
                <a:lnTo>
                  <a:pt x="927610" y="4544758"/>
                </a:lnTo>
                <a:lnTo>
                  <a:pt x="938869" y="4586981"/>
                </a:lnTo>
                <a:lnTo>
                  <a:pt x="950129" y="4630612"/>
                </a:lnTo>
                <a:lnTo>
                  <a:pt x="962796" y="4671428"/>
                </a:lnTo>
                <a:lnTo>
                  <a:pt x="976870" y="4712244"/>
                </a:lnTo>
                <a:lnTo>
                  <a:pt x="993760" y="4750245"/>
                </a:lnTo>
                <a:lnTo>
                  <a:pt x="1014871" y="4784024"/>
                </a:lnTo>
                <a:lnTo>
                  <a:pt x="1040205" y="4814987"/>
                </a:lnTo>
                <a:lnTo>
                  <a:pt x="1071169" y="4840321"/>
                </a:lnTo>
                <a:lnTo>
                  <a:pt x="1104948" y="4861433"/>
                </a:lnTo>
                <a:lnTo>
                  <a:pt x="1142949" y="4878322"/>
                </a:lnTo>
                <a:lnTo>
                  <a:pt x="1183765" y="4892397"/>
                </a:lnTo>
                <a:lnTo>
                  <a:pt x="1224581" y="4905064"/>
                </a:lnTo>
                <a:lnTo>
                  <a:pt x="1268212" y="4916323"/>
                </a:lnTo>
                <a:lnTo>
                  <a:pt x="1310435" y="4927583"/>
                </a:lnTo>
                <a:lnTo>
                  <a:pt x="1352658" y="4940250"/>
                </a:lnTo>
                <a:lnTo>
                  <a:pt x="1393474" y="4954324"/>
                </a:lnTo>
                <a:lnTo>
                  <a:pt x="1431475" y="4971214"/>
                </a:lnTo>
                <a:lnTo>
                  <a:pt x="1466661" y="4990918"/>
                </a:lnTo>
                <a:lnTo>
                  <a:pt x="1497625" y="5016252"/>
                </a:lnTo>
                <a:lnTo>
                  <a:pt x="1529996" y="5044401"/>
                </a:lnTo>
                <a:lnTo>
                  <a:pt x="1558145" y="5076772"/>
                </a:lnTo>
                <a:lnTo>
                  <a:pt x="1584887" y="5110551"/>
                </a:lnTo>
                <a:lnTo>
                  <a:pt x="1611628" y="5145737"/>
                </a:lnTo>
                <a:lnTo>
                  <a:pt x="1638370" y="5180923"/>
                </a:lnTo>
                <a:lnTo>
                  <a:pt x="1665111" y="5214702"/>
                </a:lnTo>
                <a:lnTo>
                  <a:pt x="1694668" y="5247073"/>
                </a:lnTo>
                <a:lnTo>
                  <a:pt x="1724224" y="5275222"/>
                </a:lnTo>
                <a:lnTo>
                  <a:pt x="1758003" y="5299149"/>
                </a:lnTo>
                <a:lnTo>
                  <a:pt x="1793189" y="5317446"/>
                </a:lnTo>
                <a:lnTo>
                  <a:pt x="1835412" y="5330113"/>
                </a:lnTo>
                <a:lnTo>
                  <a:pt x="1879043" y="5335742"/>
                </a:lnTo>
                <a:lnTo>
                  <a:pt x="1924081" y="5337150"/>
                </a:lnTo>
                <a:lnTo>
                  <a:pt x="1971934" y="5332927"/>
                </a:lnTo>
                <a:lnTo>
                  <a:pt x="2019788" y="5327298"/>
                </a:lnTo>
                <a:lnTo>
                  <a:pt x="2067641" y="5320260"/>
                </a:lnTo>
                <a:lnTo>
                  <a:pt x="2115494" y="5314631"/>
                </a:lnTo>
                <a:lnTo>
                  <a:pt x="2163347" y="5311816"/>
                </a:lnTo>
                <a:lnTo>
                  <a:pt x="2209793" y="5311816"/>
                </a:lnTo>
                <a:lnTo>
                  <a:pt x="2253424" y="5317446"/>
                </a:lnTo>
                <a:lnTo>
                  <a:pt x="2297055" y="5328705"/>
                </a:lnTo>
                <a:lnTo>
                  <a:pt x="2339278" y="5345594"/>
                </a:lnTo>
                <a:lnTo>
                  <a:pt x="2381501" y="5368114"/>
                </a:lnTo>
                <a:lnTo>
                  <a:pt x="2423725" y="5390633"/>
                </a:lnTo>
                <a:lnTo>
                  <a:pt x="2465948" y="5415967"/>
                </a:lnTo>
                <a:lnTo>
                  <a:pt x="2506764" y="5439893"/>
                </a:lnTo>
                <a:lnTo>
                  <a:pt x="2550395" y="5461005"/>
                </a:lnTo>
                <a:lnTo>
                  <a:pt x="2592618" y="5477894"/>
                </a:lnTo>
                <a:lnTo>
                  <a:pt x="2636249" y="5489154"/>
                </a:lnTo>
                <a:lnTo>
                  <a:pt x="2681287" y="5493376"/>
                </a:lnTo>
                <a:lnTo>
                  <a:pt x="2726325" y="5489154"/>
                </a:lnTo>
                <a:lnTo>
                  <a:pt x="2769956" y="5477894"/>
                </a:lnTo>
                <a:lnTo>
                  <a:pt x="2812180" y="5461005"/>
                </a:lnTo>
                <a:lnTo>
                  <a:pt x="2855810" y="5439893"/>
                </a:lnTo>
                <a:lnTo>
                  <a:pt x="2896626" y="5415967"/>
                </a:lnTo>
                <a:lnTo>
                  <a:pt x="2938850" y="5390633"/>
                </a:lnTo>
                <a:lnTo>
                  <a:pt x="2981073" y="5368114"/>
                </a:lnTo>
                <a:lnTo>
                  <a:pt x="3023296" y="5345594"/>
                </a:lnTo>
                <a:lnTo>
                  <a:pt x="3064112" y="5328705"/>
                </a:lnTo>
                <a:lnTo>
                  <a:pt x="3109151" y="5317446"/>
                </a:lnTo>
                <a:lnTo>
                  <a:pt x="3152781" y="5311816"/>
                </a:lnTo>
                <a:lnTo>
                  <a:pt x="3199227" y="5311816"/>
                </a:lnTo>
                <a:lnTo>
                  <a:pt x="3247080" y="5314631"/>
                </a:lnTo>
                <a:lnTo>
                  <a:pt x="3294933" y="5320260"/>
                </a:lnTo>
                <a:lnTo>
                  <a:pt x="3342787" y="5327298"/>
                </a:lnTo>
                <a:lnTo>
                  <a:pt x="3390640" y="5332927"/>
                </a:lnTo>
                <a:lnTo>
                  <a:pt x="3438493" y="5337150"/>
                </a:lnTo>
                <a:lnTo>
                  <a:pt x="3483531" y="5335742"/>
                </a:lnTo>
                <a:lnTo>
                  <a:pt x="3527162" y="5330113"/>
                </a:lnTo>
                <a:lnTo>
                  <a:pt x="3569385" y="5317446"/>
                </a:lnTo>
                <a:lnTo>
                  <a:pt x="3604572" y="5299149"/>
                </a:lnTo>
                <a:lnTo>
                  <a:pt x="3638350" y="5275222"/>
                </a:lnTo>
                <a:lnTo>
                  <a:pt x="3667907" y="5247073"/>
                </a:lnTo>
                <a:lnTo>
                  <a:pt x="3697463" y="5214702"/>
                </a:lnTo>
                <a:lnTo>
                  <a:pt x="3724204" y="5180923"/>
                </a:lnTo>
                <a:lnTo>
                  <a:pt x="3750946" y="5145737"/>
                </a:lnTo>
                <a:lnTo>
                  <a:pt x="3777687" y="5110551"/>
                </a:lnTo>
                <a:lnTo>
                  <a:pt x="3804429" y="5076772"/>
                </a:lnTo>
                <a:lnTo>
                  <a:pt x="3832578" y="5044401"/>
                </a:lnTo>
                <a:lnTo>
                  <a:pt x="3864949" y="5016252"/>
                </a:lnTo>
                <a:lnTo>
                  <a:pt x="3895913" y="4990918"/>
                </a:lnTo>
                <a:lnTo>
                  <a:pt x="3931099" y="4971214"/>
                </a:lnTo>
                <a:lnTo>
                  <a:pt x="3969100" y="4954324"/>
                </a:lnTo>
                <a:lnTo>
                  <a:pt x="4009916" y="4940250"/>
                </a:lnTo>
                <a:lnTo>
                  <a:pt x="4052139" y="4927583"/>
                </a:lnTo>
                <a:lnTo>
                  <a:pt x="4094363" y="4916323"/>
                </a:lnTo>
                <a:lnTo>
                  <a:pt x="4137993" y="4905064"/>
                </a:lnTo>
                <a:lnTo>
                  <a:pt x="4178809" y="4892397"/>
                </a:lnTo>
                <a:lnTo>
                  <a:pt x="4219625" y="4878322"/>
                </a:lnTo>
                <a:lnTo>
                  <a:pt x="4257626" y="4861433"/>
                </a:lnTo>
                <a:lnTo>
                  <a:pt x="4291405" y="4840321"/>
                </a:lnTo>
                <a:lnTo>
                  <a:pt x="4322369" y="4814987"/>
                </a:lnTo>
                <a:lnTo>
                  <a:pt x="4347703" y="4784024"/>
                </a:lnTo>
                <a:lnTo>
                  <a:pt x="4368815" y="4750245"/>
                </a:lnTo>
                <a:lnTo>
                  <a:pt x="4385704" y="4712244"/>
                </a:lnTo>
                <a:lnTo>
                  <a:pt x="4399778" y="4671428"/>
                </a:lnTo>
                <a:lnTo>
                  <a:pt x="4412445" y="4630612"/>
                </a:lnTo>
                <a:lnTo>
                  <a:pt x="4423705" y="4586981"/>
                </a:lnTo>
                <a:lnTo>
                  <a:pt x="4434964" y="4544758"/>
                </a:lnTo>
                <a:lnTo>
                  <a:pt x="4447632" y="4502534"/>
                </a:lnTo>
                <a:lnTo>
                  <a:pt x="4461706" y="4461718"/>
                </a:lnTo>
                <a:lnTo>
                  <a:pt x="4478595" y="4423717"/>
                </a:lnTo>
                <a:lnTo>
                  <a:pt x="4498300" y="4388531"/>
                </a:lnTo>
                <a:lnTo>
                  <a:pt x="4523634" y="4357567"/>
                </a:lnTo>
                <a:lnTo>
                  <a:pt x="4551782" y="4325196"/>
                </a:lnTo>
                <a:lnTo>
                  <a:pt x="4584154" y="4297047"/>
                </a:lnTo>
                <a:lnTo>
                  <a:pt x="4617933" y="4270306"/>
                </a:lnTo>
                <a:lnTo>
                  <a:pt x="4654526" y="4243564"/>
                </a:lnTo>
                <a:lnTo>
                  <a:pt x="4689712" y="4216823"/>
                </a:lnTo>
                <a:lnTo>
                  <a:pt x="4723491" y="4190081"/>
                </a:lnTo>
                <a:lnTo>
                  <a:pt x="4755862" y="4160525"/>
                </a:lnTo>
                <a:lnTo>
                  <a:pt x="4784011" y="4130969"/>
                </a:lnTo>
                <a:lnTo>
                  <a:pt x="4807938" y="4097190"/>
                </a:lnTo>
                <a:lnTo>
                  <a:pt x="4826235" y="4062004"/>
                </a:lnTo>
                <a:lnTo>
                  <a:pt x="4838902" y="4019781"/>
                </a:lnTo>
                <a:lnTo>
                  <a:pt x="4844531" y="3976150"/>
                </a:lnTo>
                <a:lnTo>
                  <a:pt x="4845939" y="3931111"/>
                </a:lnTo>
                <a:lnTo>
                  <a:pt x="4841716" y="3883258"/>
                </a:lnTo>
                <a:lnTo>
                  <a:pt x="4836087" y="3835405"/>
                </a:lnTo>
                <a:lnTo>
                  <a:pt x="4829049" y="3787552"/>
                </a:lnTo>
                <a:lnTo>
                  <a:pt x="4823420" y="3739699"/>
                </a:lnTo>
                <a:lnTo>
                  <a:pt x="4820605" y="3691846"/>
                </a:lnTo>
                <a:lnTo>
                  <a:pt x="4820605" y="3645400"/>
                </a:lnTo>
                <a:lnTo>
                  <a:pt x="4826235" y="3601769"/>
                </a:lnTo>
                <a:lnTo>
                  <a:pt x="4837494" y="3558138"/>
                </a:lnTo>
                <a:lnTo>
                  <a:pt x="4854383" y="3517322"/>
                </a:lnTo>
                <a:lnTo>
                  <a:pt x="4876903" y="3475099"/>
                </a:lnTo>
                <a:lnTo>
                  <a:pt x="4899422" y="3432876"/>
                </a:lnTo>
                <a:lnTo>
                  <a:pt x="4924756" y="3390652"/>
                </a:lnTo>
                <a:lnTo>
                  <a:pt x="4948682" y="3349836"/>
                </a:lnTo>
                <a:lnTo>
                  <a:pt x="4969794" y="3306206"/>
                </a:lnTo>
                <a:lnTo>
                  <a:pt x="4986683" y="3263982"/>
                </a:lnTo>
                <a:lnTo>
                  <a:pt x="4997943" y="3220351"/>
                </a:lnTo>
                <a:lnTo>
                  <a:pt x="5002165" y="3175313"/>
                </a:lnTo>
                <a:lnTo>
                  <a:pt x="4997943" y="3130275"/>
                </a:lnTo>
                <a:lnTo>
                  <a:pt x="4986683" y="3086644"/>
                </a:lnTo>
                <a:lnTo>
                  <a:pt x="4969794" y="3044421"/>
                </a:lnTo>
                <a:lnTo>
                  <a:pt x="4948682" y="3000790"/>
                </a:lnTo>
                <a:lnTo>
                  <a:pt x="4924756" y="2959974"/>
                </a:lnTo>
                <a:lnTo>
                  <a:pt x="4899422" y="2917751"/>
                </a:lnTo>
                <a:lnTo>
                  <a:pt x="4876903" y="2875527"/>
                </a:lnTo>
                <a:lnTo>
                  <a:pt x="4854383" y="2833304"/>
                </a:lnTo>
                <a:lnTo>
                  <a:pt x="4837494" y="2792488"/>
                </a:lnTo>
                <a:lnTo>
                  <a:pt x="4826235" y="2748857"/>
                </a:lnTo>
                <a:lnTo>
                  <a:pt x="4820605" y="2705226"/>
                </a:lnTo>
                <a:lnTo>
                  <a:pt x="4820605" y="2658781"/>
                </a:lnTo>
                <a:lnTo>
                  <a:pt x="4823420" y="2610927"/>
                </a:lnTo>
                <a:lnTo>
                  <a:pt x="4829049" y="2563074"/>
                </a:lnTo>
                <a:lnTo>
                  <a:pt x="4836087" y="2515221"/>
                </a:lnTo>
                <a:lnTo>
                  <a:pt x="4841716" y="2467368"/>
                </a:lnTo>
                <a:lnTo>
                  <a:pt x="4845939" y="2419515"/>
                </a:lnTo>
                <a:lnTo>
                  <a:pt x="4844531" y="2374477"/>
                </a:lnTo>
                <a:lnTo>
                  <a:pt x="4838902" y="2330846"/>
                </a:lnTo>
                <a:lnTo>
                  <a:pt x="4826235" y="2288622"/>
                </a:lnTo>
                <a:lnTo>
                  <a:pt x="4807938" y="2253436"/>
                </a:lnTo>
                <a:lnTo>
                  <a:pt x="4784011" y="2219658"/>
                </a:lnTo>
                <a:lnTo>
                  <a:pt x="4755862" y="2190101"/>
                </a:lnTo>
                <a:lnTo>
                  <a:pt x="4723491" y="2160545"/>
                </a:lnTo>
                <a:lnTo>
                  <a:pt x="4689712" y="2133803"/>
                </a:lnTo>
                <a:lnTo>
                  <a:pt x="4654526" y="2107062"/>
                </a:lnTo>
                <a:lnTo>
                  <a:pt x="4617933" y="2080320"/>
                </a:lnTo>
                <a:lnTo>
                  <a:pt x="4584154" y="2053579"/>
                </a:lnTo>
                <a:lnTo>
                  <a:pt x="4551782" y="2025430"/>
                </a:lnTo>
                <a:lnTo>
                  <a:pt x="4523634" y="1993059"/>
                </a:lnTo>
                <a:lnTo>
                  <a:pt x="4498300" y="1962095"/>
                </a:lnTo>
                <a:lnTo>
                  <a:pt x="4478595" y="1926909"/>
                </a:lnTo>
                <a:lnTo>
                  <a:pt x="4461706" y="1888908"/>
                </a:lnTo>
                <a:lnTo>
                  <a:pt x="4447632" y="1848092"/>
                </a:lnTo>
                <a:lnTo>
                  <a:pt x="4434964" y="1805868"/>
                </a:lnTo>
                <a:lnTo>
                  <a:pt x="4423705" y="1763645"/>
                </a:lnTo>
                <a:lnTo>
                  <a:pt x="4412445" y="1720014"/>
                </a:lnTo>
                <a:lnTo>
                  <a:pt x="4399778" y="1679198"/>
                </a:lnTo>
                <a:lnTo>
                  <a:pt x="4385704" y="1638382"/>
                </a:lnTo>
                <a:lnTo>
                  <a:pt x="4368815" y="1600381"/>
                </a:lnTo>
                <a:lnTo>
                  <a:pt x="4347703" y="1566603"/>
                </a:lnTo>
                <a:lnTo>
                  <a:pt x="4322369" y="1535639"/>
                </a:lnTo>
                <a:lnTo>
                  <a:pt x="4291405" y="1510305"/>
                </a:lnTo>
                <a:lnTo>
                  <a:pt x="4257626" y="1489193"/>
                </a:lnTo>
                <a:lnTo>
                  <a:pt x="4219625" y="1472304"/>
                </a:lnTo>
                <a:lnTo>
                  <a:pt x="4178809" y="1458229"/>
                </a:lnTo>
                <a:lnTo>
                  <a:pt x="4137993" y="1445562"/>
                </a:lnTo>
                <a:lnTo>
                  <a:pt x="4094363" y="1434303"/>
                </a:lnTo>
                <a:lnTo>
                  <a:pt x="4052139" y="1423043"/>
                </a:lnTo>
                <a:lnTo>
                  <a:pt x="4009916" y="1410376"/>
                </a:lnTo>
                <a:lnTo>
                  <a:pt x="3969100" y="1396302"/>
                </a:lnTo>
                <a:lnTo>
                  <a:pt x="3931099" y="1379412"/>
                </a:lnTo>
                <a:lnTo>
                  <a:pt x="3895913" y="1359708"/>
                </a:lnTo>
                <a:lnTo>
                  <a:pt x="3864949" y="1334374"/>
                </a:lnTo>
                <a:lnTo>
                  <a:pt x="3832578" y="1306225"/>
                </a:lnTo>
                <a:lnTo>
                  <a:pt x="3804429" y="1273854"/>
                </a:lnTo>
                <a:lnTo>
                  <a:pt x="3777687" y="1240075"/>
                </a:lnTo>
                <a:lnTo>
                  <a:pt x="3750946" y="1204889"/>
                </a:lnTo>
                <a:lnTo>
                  <a:pt x="3724204" y="1169703"/>
                </a:lnTo>
                <a:lnTo>
                  <a:pt x="3697463" y="1135924"/>
                </a:lnTo>
                <a:lnTo>
                  <a:pt x="3667907" y="1103553"/>
                </a:lnTo>
                <a:lnTo>
                  <a:pt x="3638350" y="1075404"/>
                </a:lnTo>
                <a:lnTo>
                  <a:pt x="3604572" y="1051478"/>
                </a:lnTo>
                <a:lnTo>
                  <a:pt x="3569385" y="1033181"/>
                </a:lnTo>
                <a:lnTo>
                  <a:pt x="3527162" y="1020514"/>
                </a:lnTo>
                <a:lnTo>
                  <a:pt x="3483531" y="1014884"/>
                </a:lnTo>
                <a:lnTo>
                  <a:pt x="3438493" y="1013477"/>
                </a:lnTo>
                <a:lnTo>
                  <a:pt x="3390640" y="1017699"/>
                </a:lnTo>
                <a:lnTo>
                  <a:pt x="3342787" y="1023329"/>
                </a:lnTo>
                <a:lnTo>
                  <a:pt x="3294933" y="1030366"/>
                </a:lnTo>
                <a:lnTo>
                  <a:pt x="3247080" y="1035996"/>
                </a:lnTo>
                <a:lnTo>
                  <a:pt x="3199227" y="1038811"/>
                </a:lnTo>
                <a:lnTo>
                  <a:pt x="3152781" y="1038811"/>
                </a:lnTo>
                <a:lnTo>
                  <a:pt x="3109151" y="1033181"/>
                </a:lnTo>
                <a:lnTo>
                  <a:pt x="3064112" y="1021921"/>
                </a:lnTo>
                <a:lnTo>
                  <a:pt x="3023296" y="1005032"/>
                </a:lnTo>
                <a:lnTo>
                  <a:pt x="2981073" y="982513"/>
                </a:lnTo>
                <a:lnTo>
                  <a:pt x="2938850" y="959994"/>
                </a:lnTo>
                <a:lnTo>
                  <a:pt x="2896626" y="934660"/>
                </a:lnTo>
                <a:lnTo>
                  <a:pt x="2855810" y="910733"/>
                </a:lnTo>
                <a:lnTo>
                  <a:pt x="2812180" y="889621"/>
                </a:lnTo>
                <a:lnTo>
                  <a:pt x="2769956" y="872732"/>
                </a:lnTo>
                <a:lnTo>
                  <a:pt x="2726325" y="861472"/>
                </a:lnTo>
                <a:lnTo>
                  <a:pt x="2681287" y="857250"/>
                </a:lnTo>
                <a:close/>
              </a:path>
            </a:pathLst>
          </a:custGeom>
          <a:solidFill>
            <a:schemeClr val="tx2"/>
          </a:solidFill>
          <a:ln w="1016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2004CB-520C-4EB0-8EB4-5A457A3C8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362574" y="0"/>
            <a:ext cx="76202" cy="6858000"/>
          </a:xfrm>
          <a:prstGeom prst="rect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851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BB8C1D0E-0B06-46C9-A8BD-A8E13FF9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1ADC4A-8537-4084-99C7-F8D378A64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8940F19-93ED-C9E5-DE80-C8E94D070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9" y="954923"/>
            <a:ext cx="5875694" cy="45046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000" spc="800" dirty="0"/>
              <a:t>Ennivrant tilleul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242CC7A-3D6E-47A4-B9D1-860978459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 5" descr="Une image contenant fleur, plein air, plante, abeille&#10;&#10;Le contenu généré par l’IA peut être incorrect.">
            <a:extLst>
              <a:ext uri="{FF2B5EF4-FFF2-40B4-BE49-F238E27FC236}">
                <a16:creationId xmlns:a16="http://schemas.microsoft.com/office/drawing/2014/main" id="{1F13BFF0-81E1-508F-34DD-49C8A43E0E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25" r="10707"/>
          <a:stretch>
            <a:fillRect/>
          </a:stretch>
        </p:blipFill>
        <p:spPr>
          <a:xfrm>
            <a:off x="6909481" y="10"/>
            <a:ext cx="5282519" cy="6857990"/>
          </a:xfrm>
          <a:custGeom>
            <a:avLst/>
            <a:gdLst/>
            <a:ahLst/>
            <a:cxnLst/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8973118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FEF8384-2545-4ACD-9071-49DD1CFC4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Freeform 22">
            <a:extLst>
              <a:ext uri="{FF2B5EF4-FFF2-40B4-BE49-F238E27FC236}">
                <a16:creationId xmlns:a16="http://schemas.microsoft.com/office/drawing/2014/main" id="{F77DB8FA-61A7-4DE7-A777-6D258D172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D9E0FC8-7F57-D8B6-F07F-06DE31849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4" y="643464"/>
            <a:ext cx="3437290" cy="43748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000" spc="800" dirty="0">
                <a:solidFill>
                  <a:srgbClr val="2A1A00"/>
                </a:solidFill>
              </a:rPr>
              <a:t>Le </a:t>
            </a:r>
            <a:r>
              <a:rPr lang="en-US" sz="6000" spc="800" dirty="0" err="1">
                <a:solidFill>
                  <a:srgbClr val="2A1A00"/>
                </a:solidFill>
              </a:rPr>
              <a:t>trèfle</a:t>
            </a:r>
            <a:r>
              <a:rPr lang="en-US" sz="6000" spc="800" dirty="0">
                <a:solidFill>
                  <a:srgbClr val="2A1A00"/>
                </a:solidFill>
              </a:rPr>
              <a:t> </a:t>
            </a:r>
            <a:r>
              <a:rPr lang="en-US" sz="6000" spc="800" dirty="0" err="1">
                <a:solidFill>
                  <a:srgbClr val="2A1A00"/>
                </a:solidFill>
              </a:rPr>
              <a:t>blanc</a:t>
            </a:r>
            <a:r>
              <a:rPr lang="en-US" sz="6000" spc="800" dirty="0">
                <a:solidFill>
                  <a:srgbClr val="2A1A00"/>
                </a:solidFill>
              </a:rPr>
              <a:t> </a:t>
            </a:r>
            <a:r>
              <a:rPr lang="en-US" sz="6000" spc="800" dirty="0" err="1">
                <a:solidFill>
                  <a:srgbClr val="2A1A00"/>
                </a:solidFill>
              </a:rPr>
              <a:t>quel</a:t>
            </a:r>
            <a:r>
              <a:rPr lang="en-US" sz="6000" spc="800" dirty="0">
                <a:solidFill>
                  <a:srgbClr val="2A1A00"/>
                </a:solidFill>
              </a:rPr>
              <a:t> bonheur !</a:t>
            </a:r>
          </a:p>
        </p:txBody>
      </p:sp>
      <p:pic>
        <p:nvPicPr>
          <p:cNvPr id="4" name="Image 3" descr="Une image contenant invertébré, Pollinisateur, Insecte à ailes membraneuses, abeille&#10;&#10;Le contenu généré par l’IA peut être incorrect.">
            <a:extLst>
              <a:ext uri="{FF2B5EF4-FFF2-40B4-BE49-F238E27FC236}">
                <a16:creationId xmlns:a16="http://schemas.microsoft.com/office/drawing/2014/main" id="{C25D8199-AB47-AFED-C9EA-599CD87F34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844" y="643464"/>
            <a:ext cx="6143238" cy="557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05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FEF8384-2545-4ACD-9071-49DD1CFC4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Freeform 22">
            <a:extLst>
              <a:ext uri="{FF2B5EF4-FFF2-40B4-BE49-F238E27FC236}">
                <a16:creationId xmlns:a16="http://schemas.microsoft.com/office/drawing/2014/main" id="{F77DB8FA-61A7-4DE7-A777-6D258D172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2BAE53B-40A1-E7BA-F1D9-33ABF9AC8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361" y="1485311"/>
            <a:ext cx="3866186" cy="43748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000" spc="800" dirty="0">
                <a:solidFill>
                  <a:srgbClr val="2A1A00"/>
                </a:solidFill>
              </a:rPr>
              <a:t>Abeille</a:t>
            </a:r>
            <a:br>
              <a:rPr lang="en-US" sz="6000" spc="800" dirty="0">
                <a:solidFill>
                  <a:srgbClr val="2A1A00"/>
                </a:solidFill>
              </a:rPr>
            </a:br>
            <a:r>
              <a:rPr lang="en-US" sz="6000" spc="800" dirty="0" err="1">
                <a:solidFill>
                  <a:srgbClr val="2A1A00"/>
                </a:solidFill>
              </a:rPr>
              <a:t>ShadockPompant</a:t>
            </a:r>
            <a:r>
              <a:rPr lang="en-US" sz="6000" spc="800" dirty="0">
                <a:solidFill>
                  <a:srgbClr val="2A1A00"/>
                </a:solidFill>
              </a:rPr>
              <a:t> un geranium des </a:t>
            </a:r>
            <a:r>
              <a:rPr lang="en-US" sz="6000" spc="800" dirty="0" err="1">
                <a:solidFill>
                  <a:srgbClr val="2A1A00"/>
                </a:solidFill>
              </a:rPr>
              <a:t>bois</a:t>
            </a:r>
            <a:endParaRPr lang="en-US" sz="6000" spc="800" dirty="0">
              <a:solidFill>
                <a:srgbClr val="2A1A00"/>
              </a:solidFill>
            </a:endParaRPr>
          </a:p>
        </p:txBody>
      </p:sp>
      <p:pic>
        <p:nvPicPr>
          <p:cNvPr id="6" name="Image 5" descr="Une image contenant plante, fleur, insecte, abeille&#10;&#10;Le contenu généré par l’IA peut être incorrect.">
            <a:extLst>
              <a:ext uri="{FF2B5EF4-FFF2-40B4-BE49-F238E27FC236}">
                <a16:creationId xmlns:a16="http://schemas.microsoft.com/office/drawing/2014/main" id="{9A74A40F-B7ED-C753-1EAE-F44B7B22A4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444" y="264160"/>
            <a:ext cx="7468648" cy="632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2548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BB8C1D0E-0B06-46C9-A8BD-A8E13FF9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1ADC4A-8537-4084-99C7-F8D378A64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E6FD24-FC15-4419-B4F8-87A6F572C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EFA5D60-EFED-3D71-4BA1-FB3612407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9184" y="1098388"/>
            <a:ext cx="6035040" cy="43949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0000" spc="800" dirty="0"/>
              <a:t>Je coupe à </a:t>
            </a:r>
            <a:r>
              <a:rPr lang="en-US" sz="10000" spc="800" dirty="0" err="1"/>
              <a:t>Trèfle</a:t>
            </a:r>
            <a:r>
              <a:rPr lang="en-US" sz="10000" spc="800" dirty="0"/>
              <a:t> !</a:t>
            </a:r>
          </a:p>
        </p:txBody>
      </p:sp>
      <p:pic>
        <p:nvPicPr>
          <p:cNvPr id="6" name="Image 5" descr="Une image contenant Insecte à ailes membraneuses, Pollinisateur, abeille, vermine&#10;&#10;Le contenu généré par l’IA peut être incorrect.">
            <a:extLst>
              <a:ext uri="{FF2B5EF4-FFF2-40B4-BE49-F238E27FC236}">
                <a16:creationId xmlns:a16="http://schemas.microsoft.com/office/drawing/2014/main" id="{61CB89C1-0426-A44B-6264-B69AA6D8D5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3" r="2538" b="-2"/>
          <a:stretch>
            <a:fillRect/>
          </a:stretch>
        </p:blipFill>
        <p:spPr>
          <a:xfrm>
            <a:off x="211015" y="762000"/>
            <a:ext cx="4994031" cy="4911969"/>
          </a:xfrm>
          <a:prstGeom prst="rect">
            <a:avLst/>
          </a:prstGeom>
        </p:spPr>
      </p:pic>
      <p:sp>
        <p:nvSpPr>
          <p:cNvPr id="17" name="Freeform 14">
            <a:extLst>
              <a:ext uri="{FF2B5EF4-FFF2-40B4-BE49-F238E27FC236}">
                <a16:creationId xmlns:a16="http://schemas.microsoft.com/office/drawing/2014/main" id="{F90D41EE-859E-4D0B-8464-D44C2B4D6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" y="0"/>
            <a:ext cx="5362575" cy="6858000"/>
          </a:xfrm>
          <a:custGeom>
            <a:avLst/>
            <a:gdLst>
              <a:gd name="connsiteX0" fmla="*/ 0 w 5362575"/>
              <a:gd name="connsiteY0" fmla="*/ 0 h 6858000"/>
              <a:gd name="connsiteX1" fmla="*/ 5362575 w 5362575"/>
              <a:gd name="connsiteY1" fmla="*/ 0 h 6858000"/>
              <a:gd name="connsiteX2" fmla="*/ 5362575 w 5362575"/>
              <a:gd name="connsiteY2" fmla="*/ 6858000 h 6858000"/>
              <a:gd name="connsiteX3" fmla="*/ 0 w 5362575"/>
              <a:gd name="connsiteY3" fmla="*/ 6858000 h 6858000"/>
              <a:gd name="connsiteX4" fmla="*/ 0 w 5362575"/>
              <a:gd name="connsiteY4" fmla="*/ 0 h 6858000"/>
              <a:gd name="connsiteX5" fmla="*/ 2681287 w 5362575"/>
              <a:gd name="connsiteY5" fmla="*/ 857250 h 6858000"/>
              <a:gd name="connsiteX6" fmla="*/ 2636249 w 5362575"/>
              <a:gd name="connsiteY6" fmla="*/ 861472 h 6858000"/>
              <a:gd name="connsiteX7" fmla="*/ 2592618 w 5362575"/>
              <a:gd name="connsiteY7" fmla="*/ 872732 h 6858000"/>
              <a:gd name="connsiteX8" fmla="*/ 2550395 w 5362575"/>
              <a:gd name="connsiteY8" fmla="*/ 889621 h 6858000"/>
              <a:gd name="connsiteX9" fmla="*/ 2506764 w 5362575"/>
              <a:gd name="connsiteY9" fmla="*/ 910733 h 6858000"/>
              <a:gd name="connsiteX10" fmla="*/ 2465948 w 5362575"/>
              <a:gd name="connsiteY10" fmla="*/ 934660 h 6858000"/>
              <a:gd name="connsiteX11" fmla="*/ 2423725 w 5362575"/>
              <a:gd name="connsiteY11" fmla="*/ 959994 h 6858000"/>
              <a:gd name="connsiteX12" fmla="*/ 2381501 w 5362575"/>
              <a:gd name="connsiteY12" fmla="*/ 982513 h 6858000"/>
              <a:gd name="connsiteX13" fmla="*/ 2339278 w 5362575"/>
              <a:gd name="connsiteY13" fmla="*/ 1005032 h 6858000"/>
              <a:gd name="connsiteX14" fmla="*/ 2297055 w 5362575"/>
              <a:gd name="connsiteY14" fmla="*/ 1021921 h 6858000"/>
              <a:gd name="connsiteX15" fmla="*/ 2253424 w 5362575"/>
              <a:gd name="connsiteY15" fmla="*/ 1033181 h 6858000"/>
              <a:gd name="connsiteX16" fmla="*/ 2209793 w 5362575"/>
              <a:gd name="connsiteY16" fmla="*/ 1038811 h 6858000"/>
              <a:gd name="connsiteX17" fmla="*/ 2163347 w 5362575"/>
              <a:gd name="connsiteY17" fmla="*/ 1038811 h 6858000"/>
              <a:gd name="connsiteX18" fmla="*/ 2115494 w 5362575"/>
              <a:gd name="connsiteY18" fmla="*/ 1035996 h 6858000"/>
              <a:gd name="connsiteX19" fmla="*/ 2067641 w 5362575"/>
              <a:gd name="connsiteY19" fmla="*/ 1030366 h 6858000"/>
              <a:gd name="connsiteX20" fmla="*/ 2019788 w 5362575"/>
              <a:gd name="connsiteY20" fmla="*/ 1023329 h 6858000"/>
              <a:gd name="connsiteX21" fmla="*/ 1971934 w 5362575"/>
              <a:gd name="connsiteY21" fmla="*/ 1017699 h 6858000"/>
              <a:gd name="connsiteX22" fmla="*/ 1924081 w 5362575"/>
              <a:gd name="connsiteY22" fmla="*/ 1013477 h 6858000"/>
              <a:gd name="connsiteX23" fmla="*/ 1879043 w 5362575"/>
              <a:gd name="connsiteY23" fmla="*/ 1014884 h 6858000"/>
              <a:gd name="connsiteX24" fmla="*/ 1835412 w 5362575"/>
              <a:gd name="connsiteY24" fmla="*/ 1020514 h 6858000"/>
              <a:gd name="connsiteX25" fmla="*/ 1793189 w 5362575"/>
              <a:gd name="connsiteY25" fmla="*/ 1033181 h 6858000"/>
              <a:gd name="connsiteX26" fmla="*/ 1758003 w 5362575"/>
              <a:gd name="connsiteY26" fmla="*/ 1051478 h 6858000"/>
              <a:gd name="connsiteX27" fmla="*/ 1724224 w 5362575"/>
              <a:gd name="connsiteY27" fmla="*/ 1075404 h 6858000"/>
              <a:gd name="connsiteX28" fmla="*/ 1694668 w 5362575"/>
              <a:gd name="connsiteY28" fmla="*/ 1103553 h 6858000"/>
              <a:gd name="connsiteX29" fmla="*/ 1665111 w 5362575"/>
              <a:gd name="connsiteY29" fmla="*/ 1135924 h 6858000"/>
              <a:gd name="connsiteX30" fmla="*/ 1638370 w 5362575"/>
              <a:gd name="connsiteY30" fmla="*/ 1169703 h 6858000"/>
              <a:gd name="connsiteX31" fmla="*/ 1611628 w 5362575"/>
              <a:gd name="connsiteY31" fmla="*/ 1204889 h 6858000"/>
              <a:gd name="connsiteX32" fmla="*/ 1584887 w 5362575"/>
              <a:gd name="connsiteY32" fmla="*/ 1240075 h 6858000"/>
              <a:gd name="connsiteX33" fmla="*/ 1558145 w 5362575"/>
              <a:gd name="connsiteY33" fmla="*/ 1273854 h 6858000"/>
              <a:gd name="connsiteX34" fmla="*/ 1529996 w 5362575"/>
              <a:gd name="connsiteY34" fmla="*/ 1306225 h 6858000"/>
              <a:gd name="connsiteX35" fmla="*/ 1497625 w 5362575"/>
              <a:gd name="connsiteY35" fmla="*/ 1334374 h 6858000"/>
              <a:gd name="connsiteX36" fmla="*/ 1466661 w 5362575"/>
              <a:gd name="connsiteY36" fmla="*/ 1359708 h 6858000"/>
              <a:gd name="connsiteX37" fmla="*/ 1431475 w 5362575"/>
              <a:gd name="connsiteY37" fmla="*/ 1379412 h 6858000"/>
              <a:gd name="connsiteX38" fmla="*/ 1393474 w 5362575"/>
              <a:gd name="connsiteY38" fmla="*/ 1396302 h 6858000"/>
              <a:gd name="connsiteX39" fmla="*/ 1352658 w 5362575"/>
              <a:gd name="connsiteY39" fmla="*/ 1410376 h 6858000"/>
              <a:gd name="connsiteX40" fmla="*/ 1310435 w 5362575"/>
              <a:gd name="connsiteY40" fmla="*/ 1423043 h 6858000"/>
              <a:gd name="connsiteX41" fmla="*/ 1268212 w 5362575"/>
              <a:gd name="connsiteY41" fmla="*/ 1434303 h 6858000"/>
              <a:gd name="connsiteX42" fmla="*/ 1224581 w 5362575"/>
              <a:gd name="connsiteY42" fmla="*/ 1445562 h 6858000"/>
              <a:gd name="connsiteX43" fmla="*/ 1183765 w 5362575"/>
              <a:gd name="connsiteY43" fmla="*/ 1458229 h 6858000"/>
              <a:gd name="connsiteX44" fmla="*/ 1142949 w 5362575"/>
              <a:gd name="connsiteY44" fmla="*/ 1472304 h 6858000"/>
              <a:gd name="connsiteX45" fmla="*/ 1104948 w 5362575"/>
              <a:gd name="connsiteY45" fmla="*/ 1489193 h 6858000"/>
              <a:gd name="connsiteX46" fmla="*/ 1071169 w 5362575"/>
              <a:gd name="connsiteY46" fmla="*/ 1510305 h 6858000"/>
              <a:gd name="connsiteX47" fmla="*/ 1040205 w 5362575"/>
              <a:gd name="connsiteY47" fmla="*/ 1535639 h 6858000"/>
              <a:gd name="connsiteX48" fmla="*/ 1014871 w 5362575"/>
              <a:gd name="connsiteY48" fmla="*/ 1566603 h 6858000"/>
              <a:gd name="connsiteX49" fmla="*/ 993760 w 5362575"/>
              <a:gd name="connsiteY49" fmla="*/ 1600381 h 6858000"/>
              <a:gd name="connsiteX50" fmla="*/ 976870 w 5362575"/>
              <a:gd name="connsiteY50" fmla="*/ 1638382 h 6858000"/>
              <a:gd name="connsiteX51" fmla="*/ 962796 w 5362575"/>
              <a:gd name="connsiteY51" fmla="*/ 1679198 h 6858000"/>
              <a:gd name="connsiteX52" fmla="*/ 950129 w 5362575"/>
              <a:gd name="connsiteY52" fmla="*/ 1720014 h 6858000"/>
              <a:gd name="connsiteX53" fmla="*/ 938869 w 5362575"/>
              <a:gd name="connsiteY53" fmla="*/ 1763645 h 6858000"/>
              <a:gd name="connsiteX54" fmla="*/ 927610 w 5362575"/>
              <a:gd name="connsiteY54" fmla="*/ 1805868 h 6858000"/>
              <a:gd name="connsiteX55" fmla="*/ 914943 w 5362575"/>
              <a:gd name="connsiteY55" fmla="*/ 1848092 h 6858000"/>
              <a:gd name="connsiteX56" fmla="*/ 900868 w 5362575"/>
              <a:gd name="connsiteY56" fmla="*/ 1888908 h 6858000"/>
              <a:gd name="connsiteX57" fmla="*/ 883979 w 5362575"/>
              <a:gd name="connsiteY57" fmla="*/ 1926909 h 6858000"/>
              <a:gd name="connsiteX58" fmla="*/ 864275 w 5362575"/>
              <a:gd name="connsiteY58" fmla="*/ 1962095 h 6858000"/>
              <a:gd name="connsiteX59" fmla="*/ 838941 w 5362575"/>
              <a:gd name="connsiteY59" fmla="*/ 1993059 h 6858000"/>
              <a:gd name="connsiteX60" fmla="*/ 810792 w 5362575"/>
              <a:gd name="connsiteY60" fmla="*/ 2025430 h 6858000"/>
              <a:gd name="connsiteX61" fmla="*/ 778420 w 5362575"/>
              <a:gd name="connsiteY61" fmla="*/ 2053579 h 6858000"/>
              <a:gd name="connsiteX62" fmla="*/ 743234 w 5362575"/>
              <a:gd name="connsiteY62" fmla="*/ 2080320 h 6858000"/>
              <a:gd name="connsiteX63" fmla="*/ 708048 w 5362575"/>
              <a:gd name="connsiteY63" fmla="*/ 2107062 h 6858000"/>
              <a:gd name="connsiteX64" fmla="*/ 672862 w 5362575"/>
              <a:gd name="connsiteY64" fmla="*/ 2133803 h 6858000"/>
              <a:gd name="connsiteX65" fmla="*/ 639083 w 5362575"/>
              <a:gd name="connsiteY65" fmla="*/ 2160545 h 6858000"/>
              <a:gd name="connsiteX66" fmla="*/ 606712 w 5362575"/>
              <a:gd name="connsiteY66" fmla="*/ 2190101 h 6858000"/>
              <a:gd name="connsiteX67" fmla="*/ 578563 w 5362575"/>
              <a:gd name="connsiteY67" fmla="*/ 2219658 h 6858000"/>
              <a:gd name="connsiteX68" fmla="*/ 554637 w 5362575"/>
              <a:gd name="connsiteY68" fmla="*/ 2253436 h 6858000"/>
              <a:gd name="connsiteX69" fmla="*/ 536340 w 5362575"/>
              <a:gd name="connsiteY69" fmla="*/ 2288622 h 6858000"/>
              <a:gd name="connsiteX70" fmla="*/ 523673 w 5362575"/>
              <a:gd name="connsiteY70" fmla="*/ 2330846 h 6858000"/>
              <a:gd name="connsiteX71" fmla="*/ 518043 w 5362575"/>
              <a:gd name="connsiteY71" fmla="*/ 2374477 h 6858000"/>
              <a:gd name="connsiteX72" fmla="*/ 516635 w 5362575"/>
              <a:gd name="connsiteY72" fmla="*/ 2419515 h 6858000"/>
              <a:gd name="connsiteX73" fmla="*/ 520858 w 5362575"/>
              <a:gd name="connsiteY73" fmla="*/ 2467368 h 6858000"/>
              <a:gd name="connsiteX74" fmla="*/ 526488 w 5362575"/>
              <a:gd name="connsiteY74" fmla="*/ 2515221 h 6858000"/>
              <a:gd name="connsiteX75" fmla="*/ 533525 w 5362575"/>
              <a:gd name="connsiteY75" fmla="*/ 2563074 h 6858000"/>
              <a:gd name="connsiteX76" fmla="*/ 539155 w 5362575"/>
              <a:gd name="connsiteY76" fmla="*/ 2610927 h 6858000"/>
              <a:gd name="connsiteX77" fmla="*/ 541970 w 5362575"/>
              <a:gd name="connsiteY77" fmla="*/ 2658781 h 6858000"/>
              <a:gd name="connsiteX78" fmla="*/ 541970 w 5362575"/>
              <a:gd name="connsiteY78" fmla="*/ 2705226 h 6858000"/>
              <a:gd name="connsiteX79" fmla="*/ 536340 w 5362575"/>
              <a:gd name="connsiteY79" fmla="*/ 2748857 h 6858000"/>
              <a:gd name="connsiteX80" fmla="*/ 525080 w 5362575"/>
              <a:gd name="connsiteY80" fmla="*/ 2792488 h 6858000"/>
              <a:gd name="connsiteX81" fmla="*/ 508191 w 5362575"/>
              <a:gd name="connsiteY81" fmla="*/ 2833304 h 6858000"/>
              <a:gd name="connsiteX82" fmla="*/ 487079 w 5362575"/>
              <a:gd name="connsiteY82" fmla="*/ 2875527 h 6858000"/>
              <a:gd name="connsiteX83" fmla="*/ 463153 w 5362575"/>
              <a:gd name="connsiteY83" fmla="*/ 2917751 h 6858000"/>
              <a:gd name="connsiteX84" fmla="*/ 437819 w 5362575"/>
              <a:gd name="connsiteY84" fmla="*/ 2959974 h 6858000"/>
              <a:gd name="connsiteX85" fmla="*/ 413892 w 5362575"/>
              <a:gd name="connsiteY85" fmla="*/ 3000790 h 6858000"/>
              <a:gd name="connsiteX86" fmla="*/ 392780 w 5362575"/>
              <a:gd name="connsiteY86" fmla="*/ 3044421 h 6858000"/>
              <a:gd name="connsiteX87" fmla="*/ 375891 w 5362575"/>
              <a:gd name="connsiteY87" fmla="*/ 3086644 h 6858000"/>
              <a:gd name="connsiteX88" fmla="*/ 364631 w 5362575"/>
              <a:gd name="connsiteY88" fmla="*/ 3130275 h 6858000"/>
              <a:gd name="connsiteX89" fmla="*/ 360409 w 5362575"/>
              <a:gd name="connsiteY89" fmla="*/ 3175313 h 6858000"/>
              <a:gd name="connsiteX90" fmla="*/ 364631 w 5362575"/>
              <a:gd name="connsiteY90" fmla="*/ 3220351 h 6858000"/>
              <a:gd name="connsiteX91" fmla="*/ 375891 w 5362575"/>
              <a:gd name="connsiteY91" fmla="*/ 3263982 h 6858000"/>
              <a:gd name="connsiteX92" fmla="*/ 392780 w 5362575"/>
              <a:gd name="connsiteY92" fmla="*/ 3306206 h 6858000"/>
              <a:gd name="connsiteX93" fmla="*/ 413892 w 5362575"/>
              <a:gd name="connsiteY93" fmla="*/ 3349836 h 6858000"/>
              <a:gd name="connsiteX94" fmla="*/ 437819 w 5362575"/>
              <a:gd name="connsiteY94" fmla="*/ 3390652 h 6858000"/>
              <a:gd name="connsiteX95" fmla="*/ 463153 w 5362575"/>
              <a:gd name="connsiteY95" fmla="*/ 3432876 h 6858000"/>
              <a:gd name="connsiteX96" fmla="*/ 487079 w 5362575"/>
              <a:gd name="connsiteY96" fmla="*/ 3475099 h 6858000"/>
              <a:gd name="connsiteX97" fmla="*/ 508191 w 5362575"/>
              <a:gd name="connsiteY97" fmla="*/ 3517322 h 6858000"/>
              <a:gd name="connsiteX98" fmla="*/ 525080 w 5362575"/>
              <a:gd name="connsiteY98" fmla="*/ 3558138 h 6858000"/>
              <a:gd name="connsiteX99" fmla="*/ 536340 w 5362575"/>
              <a:gd name="connsiteY99" fmla="*/ 3601769 h 6858000"/>
              <a:gd name="connsiteX100" fmla="*/ 541970 w 5362575"/>
              <a:gd name="connsiteY100" fmla="*/ 3645400 h 6858000"/>
              <a:gd name="connsiteX101" fmla="*/ 541970 w 5362575"/>
              <a:gd name="connsiteY101" fmla="*/ 3691846 h 6858000"/>
              <a:gd name="connsiteX102" fmla="*/ 539155 w 5362575"/>
              <a:gd name="connsiteY102" fmla="*/ 3739699 h 6858000"/>
              <a:gd name="connsiteX103" fmla="*/ 533525 w 5362575"/>
              <a:gd name="connsiteY103" fmla="*/ 3787552 h 6858000"/>
              <a:gd name="connsiteX104" fmla="*/ 526488 w 5362575"/>
              <a:gd name="connsiteY104" fmla="*/ 3835405 h 6858000"/>
              <a:gd name="connsiteX105" fmla="*/ 520858 w 5362575"/>
              <a:gd name="connsiteY105" fmla="*/ 3883258 h 6858000"/>
              <a:gd name="connsiteX106" fmla="*/ 516635 w 5362575"/>
              <a:gd name="connsiteY106" fmla="*/ 3931111 h 6858000"/>
              <a:gd name="connsiteX107" fmla="*/ 518043 w 5362575"/>
              <a:gd name="connsiteY107" fmla="*/ 3976150 h 6858000"/>
              <a:gd name="connsiteX108" fmla="*/ 523673 w 5362575"/>
              <a:gd name="connsiteY108" fmla="*/ 4019781 h 6858000"/>
              <a:gd name="connsiteX109" fmla="*/ 536340 w 5362575"/>
              <a:gd name="connsiteY109" fmla="*/ 4062004 h 6858000"/>
              <a:gd name="connsiteX110" fmla="*/ 554637 w 5362575"/>
              <a:gd name="connsiteY110" fmla="*/ 4097190 h 6858000"/>
              <a:gd name="connsiteX111" fmla="*/ 578563 w 5362575"/>
              <a:gd name="connsiteY111" fmla="*/ 4130969 h 6858000"/>
              <a:gd name="connsiteX112" fmla="*/ 606712 w 5362575"/>
              <a:gd name="connsiteY112" fmla="*/ 4160525 h 6858000"/>
              <a:gd name="connsiteX113" fmla="*/ 639083 w 5362575"/>
              <a:gd name="connsiteY113" fmla="*/ 4190081 h 6858000"/>
              <a:gd name="connsiteX114" fmla="*/ 672862 w 5362575"/>
              <a:gd name="connsiteY114" fmla="*/ 4216823 h 6858000"/>
              <a:gd name="connsiteX115" fmla="*/ 708048 w 5362575"/>
              <a:gd name="connsiteY115" fmla="*/ 4243564 h 6858000"/>
              <a:gd name="connsiteX116" fmla="*/ 743234 w 5362575"/>
              <a:gd name="connsiteY116" fmla="*/ 4270306 h 6858000"/>
              <a:gd name="connsiteX117" fmla="*/ 778420 w 5362575"/>
              <a:gd name="connsiteY117" fmla="*/ 4297047 h 6858000"/>
              <a:gd name="connsiteX118" fmla="*/ 810792 w 5362575"/>
              <a:gd name="connsiteY118" fmla="*/ 4325196 h 6858000"/>
              <a:gd name="connsiteX119" fmla="*/ 838941 w 5362575"/>
              <a:gd name="connsiteY119" fmla="*/ 4357567 h 6858000"/>
              <a:gd name="connsiteX120" fmla="*/ 864275 w 5362575"/>
              <a:gd name="connsiteY120" fmla="*/ 4388531 h 6858000"/>
              <a:gd name="connsiteX121" fmla="*/ 883979 w 5362575"/>
              <a:gd name="connsiteY121" fmla="*/ 4423717 h 6858000"/>
              <a:gd name="connsiteX122" fmla="*/ 900868 w 5362575"/>
              <a:gd name="connsiteY122" fmla="*/ 4461718 h 6858000"/>
              <a:gd name="connsiteX123" fmla="*/ 914943 w 5362575"/>
              <a:gd name="connsiteY123" fmla="*/ 4502534 h 6858000"/>
              <a:gd name="connsiteX124" fmla="*/ 927610 w 5362575"/>
              <a:gd name="connsiteY124" fmla="*/ 4544758 h 6858000"/>
              <a:gd name="connsiteX125" fmla="*/ 938869 w 5362575"/>
              <a:gd name="connsiteY125" fmla="*/ 4586981 h 6858000"/>
              <a:gd name="connsiteX126" fmla="*/ 950129 w 5362575"/>
              <a:gd name="connsiteY126" fmla="*/ 4630612 h 6858000"/>
              <a:gd name="connsiteX127" fmla="*/ 962796 w 5362575"/>
              <a:gd name="connsiteY127" fmla="*/ 4671428 h 6858000"/>
              <a:gd name="connsiteX128" fmla="*/ 976870 w 5362575"/>
              <a:gd name="connsiteY128" fmla="*/ 4712244 h 6858000"/>
              <a:gd name="connsiteX129" fmla="*/ 993760 w 5362575"/>
              <a:gd name="connsiteY129" fmla="*/ 4750245 h 6858000"/>
              <a:gd name="connsiteX130" fmla="*/ 1014871 w 5362575"/>
              <a:gd name="connsiteY130" fmla="*/ 4784024 h 6858000"/>
              <a:gd name="connsiteX131" fmla="*/ 1040205 w 5362575"/>
              <a:gd name="connsiteY131" fmla="*/ 4814987 h 6858000"/>
              <a:gd name="connsiteX132" fmla="*/ 1071169 w 5362575"/>
              <a:gd name="connsiteY132" fmla="*/ 4840321 h 6858000"/>
              <a:gd name="connsiteX133" fmla="*/ 1104948 w 5362575"/>
              <a:gd name="connsiteY133" fmla="*/ 4861433 h 6858000"/>
              <a:gd name="connsiteX134" fmla="*/ 1142949 w 5362575"/>
              <a:gd name="connsiteY134" fmla="*/ 4878322 h 6858000"/>
              <a:gd name="connsiteX135" fmla="*/ 1183765 w 5362575"/>
              <a:gd name="connsiteY135" fmla="*/ 4892397 h 6858000"/>
              <a:gd name="connsiteX136" fmla="*/ 1224581 w 5362575"/>
              <a:gd name="connsiteY136" fmla="*/ 4905064 h 6858000"/>
              <a:gd name="connsiteX137" fmla="*/ 1268212 w 5362575"/>
              <a:gd name="connsiteY137" fmla="*/ 4916323 h 6858000"/>
              <a:gd name="connsiteX138" fmla="*/ 1310435 w 5362575"/>
              <a:gd name="connsiteY138" fmla="*/ 4927583 h 6858000"/>
              <a:gd name="connsiteX139" fmla="*/ 1352658 w 5362575"/>
              <a:gd name="connsiteY139" fmla="*/ 4940250 h 6858000"/>
              <a:gd name="connsiteX140" fmla="*/ 1393474 w 5362575"/>
              <a:gd name="connsiteY140" fmla="*/ 4954324 h 6858000"/>
              <a:gd name="connsiteX141" fmla="*/ 1431475 w 5362575"/>
              <a:gd name="connsiteY141" fmla="*/ 4971214 h 6858000"/>
              <a:gd name="connsiteX142" fmla="*/ 1466661 w 5362575"/>
              <a:gd name="connsiteY142" fmla="*/ 4990918 h 6858000"/>
              <a:gd name="connsiteX143" fmla="*/ 1497625 w 5362575"/>
              <a:gd name="connsiteY143" fmla="*/ 5016252 h 6858000"/>
              <a:gd name="connsiteX144" fmla="*/ 1529996 w 5362575"/>
              <a:gd name="connsiteY144" fmla="*/ 5044401 h 6858000"/>
              <a:gd name="connsiteX145" fmla="*/ 1558145 w 5362575"/>
              <a:gd name="connsiteY145" fmla="*/ 5076772 h 6858000"/>
              <a:gd name="connsiteX146" fmla="*/ 1584887 w 5362575"/>
              <a:gd name="connsiteY146" fmla="*/ 5110551 h 6858000"/>
              <a:gd name="connsiteX147" fmla="*/ 1611628 w 5362575"/>
              <a:gd name="connsiteY147" fmla="*/ 5145737 h 6858000"/>
              <a:gd name="connsiteX148" fmla="*/ 1638370 w 5362575"/>
              <a:gd name="connsiteY148" fmla="*/ 5180923 h 6858000"/>
              <a:gd name="connsiteX149" fmla="*/ 1665111 w 5362575"/>
              <a:gd name="connsiteY149" fmla="*/ 5214702 h 6858000"/>
              <a:gd name="connsiteX150" fmla="*/ 1694668 w 5362575"/>
              <a:gd name="connsiteY150" fmla="*/ 5247073 h 6858000"/>
              <a:gd name="connsiteX151" fmla="*/ 1724224 w 5362575"/>
              <a:gd name="connsiteY151" fmla="*/ 5275222 h 6858000"/>
              <a:gd name="connsiteX152" fmla="*/ 1758003 w 5362575"/>
              <a:gd name="connsiteY152" fmla="*/ 5299149 h 6858000"/>
              <a:gd name="connsiteX153" fmla="*/ 1793189 w 5362575"/>
              <a:gd name="connsiteY153" fmla="*/ 5317446 h 6858000"/>
              <a:gd name="connsiteX154" fmla="*/ 1835412 w 5362575"/>
              <a:gd name="connsiteY154" fmla="*/ 5330113 h 6858000"/>
              <a:gd name="connsiteX155" fmla="*/ 1879043 w 5362575"/>
              <a:gd name="connsiteY155" fmla="*/ 5335742 h 6858000"/>
              <a:gd name="connsiteX156" fmla="*/ 1924081 w 5362575"/>
              <a:gd name="connsiteY156" fmla="*/ 5337150 h 6858000"/>
              <a:gd name="connsiteX157" fmla="*/ 1971934 w 5362575"/>
              <a:gd name="connsiteY157" fmla="*/ 5332927 h 6858000"/>
              <a:gd name="connsiteX158" fmla="*/ 2019788 w 5362575"/>
              <a:gd name="connsiteY158" fmla="*/ 5327298 h 6858000"/>
              <a:gd name="connsiteX159" fmla="*/ 2067641 w 5362575"/>
              <a:gd name="connsiteY159" fmla="*/ 5320260 h 6858000"/>
              <a:gd name="connsiteX160" fmla="*/ 2115494 w 5362575"/>
              <a:gd name="connsiteY160" fmla="*/ 5314631 h 6858000"/>
              <a:gd name="connsiteX161" fmla="*/ 2163347 w 5362575"/>
              <a:gd name="connsiteY161" fmla="*/ 5311816 h 6858000"/>
              <a:gd name="connsiteX162" fmla="*/ 2209793 w 5362575"/>
              <a:gd name="connsiteY162" fmla="*/ 5311816 h 6858000"/>
              <a:gd name="connsiteX163" fmla="*/ 2253424 w 5362575"/>
              <a:gd name="connsiteY163" fmla="*/ 5317446 h 6858000"/>
              <a:gd name="connsiteX164" fmla="*/ 2297055 w 5362575"/>
              <a:gd name="connsiteY164" fmla="*/ 5328705 h 6858000"/>
              <a:gd name="connsiteX165" fmla="*/ 2339278 w 5362575"/>
              <a:gd name="connsiteY165" fmla="*/ 5345594 h 6858000"/>
              <a:gd name="connsiteX166" fmla="*/ 2381501 w 5362575"/>
              <a:gd name="connsiteY166" fmla="*/ 5368114 h 6858000"/>
              <a:gd name="connsiteX167" fmla="*/ 2423725 w 5362575"/>
              <a:gd name="connsiteY167" fmla="*/ 5390633 h 6858000"/>
              <a:gd name="connsiteX168" fmla="*/ 2465948 w 5362575"/>
              <a:gd name="connsiteY168" fmla="*/ 5415967 h 6858000"/>
              <a:gd name="connsiteX169" fmla="*/ 2506764 w 5362575"/>
              <a:gd name="connsiteY169" fmla="*/ 5439893 h 6858000"/>
              <a:gd name="connsiteX170" fmla="*/ 2550395 w 5362575"/>
              <a:gd name="connsiteY170" fmla="*/ 5461005 h 6858000"/>
              <a:gd name="connsiteX171" fmla="*/ 2592618 w 5362575"/>
              <a:gd name="connsiteY171" fmla="*/ 5477894 h 6858000"/>
              <a:gd name="connsiteX172" fmla="*/ 2636249 w 5362575"/>
              <a:gd name="connsiteY172" fmla="*/ 5489154 h 6858000"/>
              <a:gd name="connsiteX173" fmla="*/ 2681287 w 5362575"/>
              <a:gd name="connsiteY173" fmla="*/ 5493376 h 6858000"/>
              <a:gd name="connsiteX174" fmla="*/ 2726325 w 5362575"/>
              <a:gd name="connsiteY174" fmla="*/ 5489154 h 6858000"/>
              <a:gd name="connsiteX175" fmla="*/ 2769956 w 5362575"/>
              <a:gd name="connsiteY175" fmla="*/ 5477894 h 6858000"/>
              <a:gd name="connsiteX176" fmla="*/ 2812180 w 5362575"/>
              <a:gd name="connsiteY176" fmla="*/ 5461005 h 6858000"/>
              <a:gd name="connsiteX177" fmla="*/ 2855810 w 5362575"/>
              <a:gd name="connsiteY177" fmla="*/ 5439893 h 6858000"/>
              <a:gd name="connsiteX178" fmla="*/ 2896626 w 5362575"/>
              <a:gd name="connsiteY178" fmla="*/ 5415967 h 6858000"/>
              <a:gd name="connsiteX179" fmla="*/ 2938850 w 5362575"/>
              <a:gd name="connsiteY179" fmla="*/ 5390633 h 6858000"/>
              <a:gd name="connsiteX180" fmla="*/ 2981073 w 5362575"/>
              <a:gd name="connsiteY180" fmla="*/ 5368114 h 6858000"/>
              <a:gd name="connsiteX181" fmla="*/ 3023296 w 5362575"/>
              <a:gd name="connsiteY181" fmla="*/ 5345594 h 6858000"/>
              <a:gd name="connsiteX182" fmla="*/ 3064112 w 5362575"/>
              <a:gd name="connsiteY182" fmla="*/ 5328705 h 6858000"/>
              <a:gd name="connsiteX183" fmla="*/ 3109151 w 5362575"/>
              <a:gd name="connsiteY183" fmla="*/ 5317446 h 6858000"/>
              <a:gd name="connsiteX184" fmla="*/ 3152781 w 5362575"/>
              <a:gd name="connsiteY184" fmla="*/ 5311816 h 6858000"/>
              <a:gd name="connsiteX185" fmla="*/ 3199227 w 5362575"/>
              <a:gd name="connsiteY185" fmla="*/ 5311816 h 6858000"/>
              <a:gd name="connsiteX186" fmla="*/ 3247080 w 5362575"/>
              <a:gd name="connsiteY186" fmla="*/ 5314631 h 6858000"/>
              <a:gd name="connsiteX187" fmla="*/ 3294933 w 5362575"/>
              <a:gd name="connsiteY187" fmla="*/ 5320260 h 6858000"/>
              <a:gd name="connsiteX188" fmla="*/ 3342787 w 5362575"/>
              <a:gd name="connsiteY188" fmla="*/ 5327298 h 6858000"/>
              <a:gd name="connsiteX189" fmla="*/ 3390640 w 5362575"/>
              <a:gd name="connsiteY189" fmla="*/ 5332927 h 6858000"/>
              <a:gd name="connsiteX190" fmla="*/ 3438493 w 5362575"/>
              <a:gd name="connsiteY190" fmla="*/ 5337150 h 6858000"/>
              <a:gd name="connsiteX191" fmla="*/ 3483531 w 5362575"/>
              <a:gd name="connsiteY191" fmla="*/ 5335742 h 6858000"/>
              <a:gd name="connsiteX192" fmla="*/ 3527162 w 5362575"/>
              <a:gd name="connsiteY192" fmla="*/ 5330113 h 6858000"/>
              <a:gd name="connsiteX193" fmla="*/ 3569385 w 5362575"/>
              <a:gd name="connsiteY193" fmla="*/ 5317446 h 6858000"/>
              <a:gd name="connsiteX194" fmla="*/ 3604572 w 5362575"/>
              <a:gd name="connsiteY194" fmla="*/ 5299149 h 6858000"/>
              <a:gd name="connsiteX195" fmla="*/ 3638350 w 5362575"/>
              <a:gd name="connsiteY195" fmla="*/ 5275222 h 6858000"/>
              <a:gd name="connsiteX196" fmla="*/ 3667907 w 5362575"/>
              <a:gd name="connsiteY196" fmla="*/ 5247073 h 6858000"/>
              <a:gd name="connsiteX197" fmla="*/ 3697463 w 5362575"/>
              <a:gd name="connsiteY197" fmla="*/ 5214702 h 6858000"/>
              <a:gd name="connsiteX198" fmla="*/ 3724204 w 5362575"/>
              <a:gd name="connsiteY198" fmla="*/ 5180923 h 6858000"/>
              <a:gd name="connsiteX199" fmla="*/ 3750946 w 5362575"/>
              <a:gd name="connsiteY199" fmla="*/ 5145737 h 6858000"/>
              <a:gd name="connsiteX200" fmla="*/ 3777687 w 5362575"/>
              <a:gd name="connsiteY200" fmla="*/ 5110551 h 6858000"/>
              <a:gd name="connsiteX201" fmla="*/ 3804429 w 5362575"/>
              <a:gd name="connsiteY201" fmla="*/ 5076772 h 6858000"/>
              <a:gd name="connsiteX202" fmla="*/ 3832578 w 5362575"/>
              <a:gd name="connsiteY202" fmla="*/ 5044401 h 6858000"/>
              <a:gd name="connsiteX203" fmla="*/ 3864949 w 5362575"/>
              <a:gd name="connsiteY203" fmla="*/ 5016252 h 6858000"/>
              <a:gd name="connsiteX204" fmla="*/ 3895913 w 5362575"/>
              <a:gd name="connsiteY204" fmla="*/ 4990918 h 6858000"/>
              <a:gd name="connsiteX205" fmla="*/ 3931099 w 5362575"/>
              <a:gd name="connsiteY205" fmla="*/ 4971214 h 6858000"/>
              <a:gd name="connsiteX206" fmla="*/ 3969100 w 5362575"/>
              <a:gd name="connsiteY206" fmla="*/ 4954324 h 6858000"/>
              <a:gd name="connsiteX207" fmla="*/ 4009916 w 5362575"/>
              <a:gd name="connsiteY207" fmla="*/ 4940250 h 6858000"/>
              <a:gd name="connsiteX208" fmla="*/ 4052139 w 5362575"/>
              <a:gd name="connsiteY208" fmla="*/ 4927583 h 6858000"/>
              <a:gd name="connsiteX209" fmla="*/ 4094363 w 5362575"/>
              <a:gd name="connsiteY209" fmla="*/ 4916323 h 6858000"/>
              <a:gd name="connsiteX210" fmla="*/ 4137993 w 5362575"/>
              <a:gd name="connsiteY210" fmla="*/ 4905064 h 6858000"/>
              <a:gd name="connsiteX211" fmla="*/ 4178809 w 5362575"/>
              <a:gd name="connsiteY211" fmla="*/ 4892397 h 6858000"/>
              <a:gd name="connsiteX212" fmla="*/ 4219625 w 5362575"/>
              <a:gd name="connsiteY212" fmla="*/ 4878322 h 6858000"/>
              <a:gd name="connsiteX213" fmla="*/ 4257626 w 5362575"/>
              <a:gd name="connsiteY213" fmla="*/ 4861433 h 6858000"/>
              <a:gd name="connsiteX214" fmla="*/ 4291405 w 5362575"/>
              <a:gd name="connsiteY214" fmla="*/ 4840321 h 6858000"/>
              <a:gd name="connsiteX215" fmla="*/ 4322369 w 5362575"/>
              <a:gd name="connsiteY215" fmla="*/ 4814987 h 6858000"/>
              <a:gd name="connsiteX216" fmla="*/ 4347703 w 5362575"/>
              <a:gd name="connsiteY216" fmla="*/ 4784024 h 6858000"/>
              <a:gd name="connsiteX217" fmla="*/ 4368815 w 5362575"/>
              <a:gd name="connsiteY217" fmla="*/ 4750245 h 6858000"/>
              <a:gd name="connsiteX218" fmla="*/ 4385704 w 5362575"/>
              <a:gd name="connsiteY218" fmla="*/ 4712244 h 6858000"/>
              <a:gd name="connsiteX219" fmla="*/ 4399778 w 5362575"/>
              <a:gd name="connsiteY219" fmla="*/ 4671428 h 6858000"/>
              <a:gd name="connsiteX220" fmla="*/ 4412445 w 5362575"/>
              <a:gd name="connsiteY220" fmla="*/ 4630612 h 6858000"/>
              <a:gd name="connsiteX221" fmla="*/ 4423705 w 5362575"/>
              <a:gd name="connsiteY221" fmla="*/ 4586981 h 6858000"/>
              <a:gd name="connsiteX222" fmla="*/ 4434964 w 5362575"/>
              <a:gd name="connsiteY222" fmla="*/ 4544758 h 6858000"/>
              <a:gd name="connsiteX223" fmla="*/ 4447632 w 5362575"/>
              <a:gd name="connsiteY223" fmla="*/ 4502534 h 6858000"/>
              <a:gd name="connsiteX224" fmla="*/ 4461706 w 5362575"/>
              <a:gd name="connsiteY224" fmla="*/ 4461718 h 6858000"/>
              <a:gd name="connsiteX225" fmla="*/ 4478595 w 5362575"/>
              <a:gd name="connsiteY225" fmla="*/ 4423717 h 6858000"/>
              <a:gd name="connsiteX226" fmla="*/ 4498300 w 5362575"/>
              <a:gd name="connsiteY226" fmla="*/ 4388531 h 6858000"/>
              <a:gd name="connsiteX227" fmla="*/ 4523634 w 5362575"/>
              <a:gd name="connsiteY227" fmla="*/ 4357567 h 6858000"/>
              <a:gd name="connsiteX228" fmla="*/ 4551782 w 5362575"/>
              <a:gd name="connsiteY228" fmla="*/ 4325196 h 6858000"/>
              <a:gd name="connsiteX229" fmla="*/ 4584154 w 5362575"/>
              <a:gd name="connsiteY229" fmla="*/ 4297047 h 6858000"/>
              <a:gd name="connsiteX230" fmla="*/ 4617933 w 5362575"/>
              <a:gd name="connsiteY230" fmla="*/ 4270306 h 6858000"/>
              <a:gd name="connsiteX231" fmla="*/ 4654526 w 5362575"/>
              <a:gd name="connsiteY231" fmla="*/ 4243564 h 6858000"/>
              <a:gd name="connsiteX232" fmla="*/ 4689712 w 5362575"/>
              <a:gd name="connsiteY232" fmla="*/ 4216823 h 6858000"/>
              <a:gd name="connsiteX233" fmla="*/ 4723491 w 5362575"/>
              <a:gd name="connsiteY233" fmla="*/ 4190081 h 6858000"/>
              <a:gd name="connsiteX234" fmla="*/ 4755862 w 5362575"/>
              <a:gd name="connsiteY234" fmla="*/ 4160525 h 6858000"/>
              <a:gd name="connsiteX235" fmla="*/ 4784011 w 5362575"/>
              <a:gd name="connsiteY235" fmla="*/ 4130969 h 6858000"/>
              <a:gd name="connsiteX236" fmla="*/ 4807938 w 5362575"/>
              <a:gd name="connsiteY236" fmla="*/ 4097190 h 6858000"/>
              <a:gd name="connsiteX237" fmla="*/ 4826235 w 5362575"/>
              <a:gd name="connsiteY237" fmla="*/ 4062004 h 6858000"/>
              <a:gd name="connsiteX238" fmla="*/ 4838902 w 5362575"/>
              <a:gd name="connsiteY238" fmla="*/ 4019781 h 6858000"/>
              <a:gd name="connsiteX239" fmla="*/ 4844531 w 5362575"/>
              <a:gd name="connsiteY239" fmla="*/ 3976150 h 6858000"/>
              <a:gd name="connsiteX240" fmla="*/ 4845939 w 5362575"/>
              <a:gd name="connsiteY240" fmla="*/ 3931111 h 6858000"/>
              <a:gd name="connsiteX241" fmla="*/ 4841716 w 5362575"/>
              <a:gd name="connsiteY241" fmla="*/ 3883258 h 6858000"/>
              <a:gd name="connsiteX242" fmla="*/ 4836087 w 5362575"/>
              <a:gd name="connsiteY242" fmla="*/ 3835405 h 6858000"/>
              <a:gd name="connsiteX243" fmla="*/ 4829049 w 5362575"/>
              <a:gd name="connsiteY243" fmla="*/ 3787552 h 6858000"/>
              <a:gd name="connsiteX244" fmla="*/ 4823420 w 5362575"/>
              <a:gd name="connsiteY244" fmla="*/ 3739699 h 6858000"/>
              <a:gd name="connsiteX245" fmla="*/ 4820605 w 5362575"/>
              <a:gd name="connsiteY245" fmla="*/ 3691846 h 6858000"/>
              <a:gd name="connsiteX246" fmla="*/ 4820605 w 5362575"/>
              <a:gd name="connsiteY246" fmla="*/ 3645400 h 6858000"/>
              <a:gd name="connsiteX247" fmla="*/ 4826235 w 5362575"/>
              <a:gd name="connsiteY247" fmla="*/ 3601769 h 6858000"/>
              <a:gd name="connsiteX248" fmla="*/ 4837494 w 5362575"/>
              <a:gd name="connsiteY248" fmla="*/ 3558138 h 6858000"/>
              <a:gd name="connsiteX249" fmla="*/ 4854383 w 5362575"/>
              <a:gd name="connsiteY249" fmla="*/ 3517322 h 6858000"/>
              <a:gd name="connsiteX250" fmla="*/ 4876903 w 5362575"/>
              <a:gd name="connsiteY250" fmla="*/ 3475099 h 6858000"/>
              <a:gd name="connsiteX251" fmla="*/ 4899422 w 5362575"/>
              <a:gd name="connsiteY251" fmla="*/ 3432876 h 6858000"/>
              <a:gd name="connsiteX252" fmla="*/ 4924756 w 5362575"/>
              <a:gd name="connsiteY252" fmla="*/ 3390652 h 6858000"/>
              <a:gd name="connsiteX253" fmla="*/ 4948682 w 5362575"/>
              <a:gd name="connsiteY253" fmla="*/ 3349836 h 6858000"/>
              <a:gd name="connsiteX254" fmla="*/ 4969794 w 5362575"/>
              <a:gd name="connsiteY254" fmla="*/ 3306206 h 6858000"/>
              <a:gd name="connsiteX255" fmla="*/ 4986683 w 5362575"/>
              <a:gd name="connsiteY255" fmla="*/ 3263982 h 6858000"/>
              <a:gd name="connsiteX256" fmla="*/ 4997943 w 5362575"/>
              <a:gd name="connsiteY256" fmla="*/ 3220351 h 6858000"/>
              <a:gd name="connsiteX257" fmla="*/ 5002165 w 5362575"/>
              <a:gd name="connsiteY257" fmla="*/ 3175313 h 6858000"/>
              <a:gd name="connsiteX258" fmla="*/ 4997943 w 5362575"/>
              <a:gd name="connsiteY258" fmla="*/ 3130275 h 6858000"/>
              <a:gd name="connsiteX259" fmla="*/ 4986683 w 5362575"/>
              <a:gd name="connsiteY259" fmla="*/ 3086644 h 6858000"/>
              <a:gd name="connsiteX260" fmla="*/ 4969794 w 5362575"/>
              <a:gd name="connsiteY260" fmla="*/ 3044421 h 6858000"/>
              <a:gd name="connsiteX261" fmla="*/ 4948682 w 5362575"/>
              <a:gd name="connsiteY261" fmla="*/ 3000790 h 6858000"/>
              <a:gd name="connsiteX262" fmla="*/ 4924756 w 5362575"/>
              <a:gd name="connsiteY262" fmla="*/ 2959974 h 6858000"/>
              <a:gd name="connsiteX263" fmla="*/ 4899422 w 5362575"/>
              <a:gd name="connsiteY263" fmla="*/ 2917751 h 6858000"/>
              <a:gd name="connsiteX264" fmla="*/ 4876903 w 5362575"/>
              <a:gd name="connsiteY264" fmla="*/ 2875527 h 6858000"/>
              <a:gd name="connsiteX265" fmla="*/ 4854383 w 5362575"/>
              <a:gd name="connsiteY265" fmla="*/ 2833304 h 6858000"/>
              <a:gd name="connsiteX266" fmla="*/ 4837494 w 5362575"/>
              <a:gd name="connsiteY266" fmla="*/ 2792488 h 6858000"/>
              <a:gd name="connsiteX267" fmla="*/ 4826235 w 5362575"/>
              <a:gd name="connsiteY267" fmla="*/ 2748857 h 6858000"/>
              <a:gd name="connsiteX268" fmla="*/ 4820605 w 5362575"/>
              <a:gd name="connsiteY268" fmla="*/ 2705226 h 6858000"/>
              <a:gd name="connsiteX269" fmla="*/ 4820605 w 5362575"/>
              <a:gd name="connsiteY269" fmla="*/ 2658781 h 6858000"/>
              <a:gd name="connsiteX270" fmla="*/ 4823420 w 5362575"/>
              <a:gd name="connsiteY270" fmla="*/ 2610927 h 6858000"/>
              <a:gd name="connsiteX271" fmla="*/ 4829049 w 5362575"/>
              <a:gd name="connsiteY271" fmla="*/ 2563074 h 6858000"/>
              <a:gd name="connsiteX272" fmla="*/ 4836087 w 5362575"/>
              <a:gd name="connsiteY272" fmla="*/ 2515221 h 6858000"/>
              <a:gd name="connsiteX273" fmla="*/ 4841716 w 5362575"/>
              <a:gd name="connsiteY273" fmla="*/ 2467368 h 6858000"/>
              <a:gd name="connsiteX274" fmla="*/ 4845939 w 5362575"/>
              <a:gd name="connsiteY274" fmla="*/ 2419515 h 6858000"/>
              <a:gd name="connsiteX275" fmla="*/ 4844531 w 5362575"/>
              <a:gd name="connsiteY275" fmla="*/ 2374477 h 6858000"/>
              <a:gd name="connsiteX276" fmla="*/ 4838902 w 5362575"/>
              <a:gd name="connsiteY276" fmla="*/ 2330846 h 6858000"/>
              <a:gd name="connsiteX277" fmla="*/ 4826235 w 5362575"/>
              <a:gd name="connsiteY277" fmla="*/ 2288622 h 6858000"/>
              <a:gd name="connsiteX278" fmla="*/ 4807938 w 5362575"/>
              <a:gd name="connsiteY278" fmla="*/ 2253436 h 6858000"/>
              <a:gd name="connsiteX279" fmla="*/ 4784011 w 5362575"/>
              <a:gd name="connsiteY279" fmla="*/ 2219658 h 6858000"/>
              <a:gd name="connsiteX280" fmla="*/ 4755862 w 5362575"/>
              <a:gd name="connsiteY280" fmla="*/ 2190101 h 6858000"/>
              <a:gd name="connsiteX281" fmla="*/ 4723491 w 5362575"/>
              <a:gd name="connsiteY281" fmla="*/ 2160545 h 6858000"/>
              <a:gd name="connsiteX282" fmla="*/ 4689712 w 5362575"/>
              <a:gd name="connsiteY282" fmla="*/ 2133803 h 6858000"/>
              <a:gd name="connsiteX283" fmla="*/ 4654526 w 5362575"/>
              <a:gd name="connsiteY283" fmla="*/ 2107062 h 6858000"/>
              <a:gd name="connsiteX284" fmla="*/ 4617933 w 5362575"/>
              <a:gd name="connsiteY284" fmla="*/ 2080320 h 6858000"/>
              <a:gd name="connsiteX285" fmla="*/ 4584154 w 5362575"/>
              <a:gd name="connsiteY285" fmla="*/ 2053579 h 6858000"/>
              <a:gd name="connsiteX286" fmla="*/ 4551782 w 5362575"/>
              <a:gd name="connsiteY286" fmla="*/ 2025430 h 6858000"/>
              <a:gd name="connsiteX287" fmla="*/ 4523634 w 5362575"/>
              <a:gd name="connsiteY287" fmla="*/ 1993059 h 6858000"/>
              <a:gd name="connsiteX288" fmla="*/ 4498300 w 5362575"/>
              <a:gd name="connsiteY288" fmla="*/ 1962095 h 6858000"/>
              <a:gd name="connsiteX289" fmla="*/ 4478595 w 5362575"/>
              <a:gd name="connsiteY289" fmla="*/ 1926909 h 6858000"/>
              <a:gd name="connsiteX290" fmla="*/ 4461706 w 5362575"/>
              <a:gd name="connsiteY290" fmla="*/ 1888908 h 6858000"/>
              <a:gd name="connsiteX291" fmla="*/ 4447632 w 5362575"/>
              <a:gd name="connsiteY291" fmla="*/ 1848092 h 6858000"/>
              <a:gd name="connsiteX292" fmla="*/ 4434964 w 5362575"/>
              <a:gd name="connsiteY292" fmla="*/ 1805868 h 6858000"/>
              <a:gd name="connsiteX293" fmla="*/ 4423705 w 5362575"/>
              <a:gd name="connsiteY293" fmla="*/ 1763645 h 6858000"/>
              <a:gd name="connsiteX294" fmla="*/ 4412445 w 5362575"/>
              <a:gd name="connsiteY294" fmla="*/ 1720014 h 6858000"/>
              <a:gd name="connsiteX295" fmla="*/ 4399778 w 5362575"/>
              <a:gd name="connsiteY295" fmla="*/ 1679198 h 6858000"/>
              <a:gd name="connsiteX296" fmla="*/ 4385704 w 5362575"/>
              <a:gd name="connsiteY296" fmla="*/ 1638382 h 6858000"/>
              <a:gd name="connsiteX297" fmla="*/ 4368815 w 5362575"/>
              <a:gd name="connsiteY297" fmla="*/ 1600381 h 6858000"/>
              <a:gd name="connsiteX298" fmla="*/ 4347703 w 5362575"/>
              <a:gd name="connsiteY298" fmla="*/ 1566603 h 6858000"/>
              <a:gd name="connsiteX299" fmla="*/ 4322369 w 5362575"/>
              <a:gd name="connsiteY299" fmla="*/ 1535639 h 6858000"/>
              <a:gd name="connsiteX300" fmla="*/ 4291405 w 5362575"/>
              <a:gd name="connsiteY300" fmla="*/ 1510305 h 6858000"/>
              <a:gd name="connsiteX301" fmla="*/ 4257626 w 5362575"/>
              <a:gd name="connsiteY301" fmla="*/ 1489193 h 6858000"/>
              <a:gd name="connsiteX302" fmla="*/ 4219625 w 5362575"/>
              <a:gd name="connsiteY302" fmla="*/ 1472304 h 6858000"/>
              <a:gd name="connsiteX303" fmla="*/ 4178809 w 5362575"/>
              <a:gd name="connsiteY303" fmla="*/ 1458229 h 6858000"/>
              <a:gd name="connsiteX304" fmla="*/ 4137993 w 5362575"/>
              <a:gd name="connsiteY304" fmla="*/ 1445562 h 6858000"/>
              <a:gd name="connsiteX305" fmla="*/ 4094363 w 5362575"/>
              <a:gd name="connsiteY305" fmla="*/ 1434303 h 6858000"/>
              <a:gd name="connsiteX306" fmla="*/ 4052139 w 5362575"/>
              <a:gd name="connsiteY306" fmla="*/ 1423043 h 6858000"/>
              <a:gd name="connsiteX307" fmla="*/ 4009916 w 5362575"/>
              <a:gd name="connsiteY307" fmla="*/ 1410376 h 6858000"/>
              <a:gd name="connsiteX308" fmla="*/ 3969100 w 5362575"/>
              <a:gd name="connsiteY308" fmla="*/ 1396302 h 6858000"/>
              <a:gd name="connsiteX309" fmla="*/ 3931099 w 5362575"/>
              <a:gd name="connsiteY309" fmla="*/ 1379412 h 6858000"/>
              <a:gd name="connsiteX310" fmla="*/ 3895913 w 5362575"/>
              <a:gd name="connsiteY310" fmla="*/ 1359708 h 6858000"/>
              <a:gd name="connsiteX311" fmla="*/ 3864949 w 5362575"/>
              <a:gd name="connsiteY311" fmla="*/ 1334374 h 6858000"/>
              <a:gd name="connsiteX312" fmla="*/ 3832578 w 5362575"/>
              <a:gd name="connsiteY312" fmla="*/ 1306225 h 6858000"/>
              <a:gd name="connsiteX313" fmla="*/ 3804429 w 5362575"/>
              <a:gd name="connsiteY313" fmla="*/ 1273854 h 6858000"/>
              <a:gd name="connsiteX314" fmla="*/ 3777687 w 5362575"/>
              <a:gd name="connsiteY314" fmla="*/ 1240075 h 6858000"/>
              <a:gd name="connsiteX315" fmla="*/ 3750946 w 5362575"/>
              <a:gd name="connsiteY315" fmla="*/ 1204889 h 6858000"/>
              <a:gd name="connsiteX316" fmla="*/ 3724204 w 5362575"/>
              <a:gd name="connsiteY316" fmla="*/ 1169703 h 6858000"/>
              <a:gd name="connsiteX317" fmla="*/ 3697463 w 5362575"/>
              <a:gd name="connsiteY317" fmla="*/ 1135924 h 6858000"/>
              <a:gd name="connsiteX318" fmla="*/ 3667907 w 5362575"/>
              <a:gd name="connsiteY318" fmla="*/ 1103553 h 6858000"/>
              <a:gd name="connsiteX319" fmla="*/ 3638350 w 5362575"/>
              <a:gd name="connsiteY319" fmla="*/ 1075404 h 6858000"/>
              <a:gd name="connsiteX320" fmla="*/ 3604572 w 5362575"/>
              <a:gd name="connsiteY320" fmla="*/ 1051478 h 6858000"/>
              <a:gd name="connsiteX321" fmla="*/ 3569385 w 5362575"/>
              <a:gd name="connsiteY321" fmla="*/ 1033181 h 6858000"/>
              <a:gd name="connsiteX322" fmla="*/ 3527162 w 5362575"/>
              <a:gd name="connsiteY322" fmla="*/ 1020514 h 6858000"/>
              <a:gd name="connsiteX323" fmla="*/ 3483531 w 5362575"/>
              <a:gd name="connsiteY323" fmla="*/ 1014884 h 6858000"/>
              <a:gd name="connsiteX324" fmla="*/ 3438493 w 5362575"/>
              <a:gd name="connsiteY324" fmla="*/ 1013477 h 6858000"/>
              <a:gd name="connsiteX325" fmla="*/ 3390640 w 5362575"/>
              <a:gd name="connsiteY325" fmla="*/ 1017699 h 6858000"/>
              <a:gd name="connsiteX326" fmla="*/ 3342787 w 5362575"/>
              <a:gd name="connsiteY326" fmla="*/ 1023329 h 6858000"/>
              <a:gd name="connsiteX327" fmla="*/ 3294933 w 5362575"/>
              <a:gd name="connsiteY327" fmla="*/ 1030366 h 6858000"/>
              <a:gd name="connsiteX328" fmla="*/ 3247080 w 5362575"/>
              <a:gd name="connsiteY328" fmla="*/ 1035996 h 6858000"/>
              <a:gd name="connsiteX329" fmla="*/ 3199227 w 5362575"/>
              <a:gd name="connsiteY329" fmla="*/ 1038811 h 6858000"/>
              <a:gd name="connsiteX330" fmla="*/ 3152781 w 5362575"/>
              <a:gd name="connsiteY330" fmla="*/ 1038811 h 6858000"/>
              <a:gd name="connsiteX331" fmla="*/ 3109151 w 5362575"/>
              <a:gd name="connsiteY331" fmla="*/ 1033181 h 6858000"/>
              <a:gd name="connsiteX332" fmla="*/ 3064112 w 5362575"/>
              <a:gd name="connsiteY332" fmla="*/ 1021921 h 6858000"/>
              <a:gd name="connsiteX333" fmla="*/ 3023296 w 5362575"/>
              <a:gd name="connsiteY333" fmla="*/ 1005032 h 6858000"/>
              <a:gd name="connsiteX334" fmla="*/ 2981073 w 5362575"/>
              <a:gd name="connsiteY334" fmla="*/ 982513 h 6858000"/>
              <a:gd name="connsiteX335" fmla="*/ 2938850 w 5362575"/>
              <a:gd name="connsiteY335" fmla="*/ 959994 h 6858000"/>
              <a:gd name="connsiteX336" fmla="*/ 2896626 w 5362575"/>
              <a:gd name="connsiteY336" fmla="*/ 934660 h 6858000"/>
              <a:gd name="connsiteX337" fmla="*/ 2855810 w 5362575"/>
              <a:gd name="connsiteY337" fmla="*/ 910733 h 6858000"/>
              <a:gd name="connsiteX338" fmla="*/ 2812180 w 5362575"/>
              <a:gd name="connsiteY338" fmla="*/ 889621 h 6858000"/>
              <a:gd name="connsiteX339" fmla="*/ 2769956 w 5362575"/>
              <a:gd name="connsiteY339" fmla="*/ 872732 h 6858000"/>
              <a:gd name="connsiteX340" fmla="*/ 2726325 w 5362575"/>
              <a:gd name="connsiteY340" fmla="*/ 861472 h 6858000"/>
              <a:gd name="connsiteX341" fmla="*/ 2681287 w 5362575"/>
              <a:gd name="connsiteY341" fmla="*/ 857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5362575" h="6858000">
                <a:moveTo>
                  <a:pt x="0" y="0"/>
                </a:moveTo>
                <a:lnTo>
                  <a:pt x="5362575" y="0"/>
                </a:lnTo>
                <a:lnTo>
                  <a:pt x="5362575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681287" y="857250"/>
                </a:moveTo>
                <a:lnTo>
                  <a:pt x="2636249" y="861472"/>
                </a:lnTo>
                <a:lnTo>
                  <a:pt x="2592618" y="872732"/>
                </a:lnTo>
                <a:lnTo>
                  <a:pt x="2550395" y="889621"/>
                </a:lnTo>
                <a:lnTo>
                  <a:pt x="2506764" y="910733"/>
                </a:lnTo>
                <a:lnTo>
                  <a:pt x="2465948" y="934660"/>
                </a:lnTo>
                <a:lnTo>
                  <a:pt x="2423725" y="959994"/>
                </a:lnTo>
                <a:lnTo>
                  <a:pt x="2381501" y="982513"/>
                </a:lnTo>
                <a:lnTo>
                  <a:pt x="2339278" y="1005032"/>
                </a:lnTo>
                <a:lnTo>
                  <a:pt x="2297055" y="1021921"/>
                </a:lnTo>
                <a:lnTo>
                  <a:pt x="2253424" y="1033181"/>
                </a:lnTo>
                <a:lnTo>
                  <a:pt x="2209793" y="1038811"/>
                </a:lnTo>
                <a:lnTo>
                  <a:pt x="2163347" y="1038811"/>
                </a:lnTo>
                <a:lnTo>
                  <a:pt x="2115494" y="1035996"/>
                </a:lnTo>
                <a:lnTo>
                  <a:pt x="2067641" y="1030366"/>
                </a:lnTo>
                <a:lnTo>
                  <a:pt x="2019788" y="1023329"/>
                </a:lnTo>
                <a:lnTo>
                  <a:pt x="1971934" y="1017699"/>
                </a:lnTo>
                <a:lnTo>
                  <a:pt x="1924081" y="1013477"/>
                </a:lnTo>
                <a:lnTo>
                  <a:pt x="1879043" y="1014884"/>
                </a:lnTo>
                <a:lnTo>
                  <a:pt x="1835412" y="1020514"/>
                </a:lnTo>
                <a:lnTo>
                  <a:pt x="1793189" y="1033181"/>
                </a:lnTo>
                <a:lnTo>
                  <a:pt x="1758003" y="1051478"/>
                </a:lnTo>
                <a:lnTo>
                  <a:pt x="1724224" y="1075404"/>
                </a:lnTo>
                <a:lnTo>
                  <a:pt x="1694668" y="1103553"/>
                </a:lnTo>
                <a:lnTo>
                  <a:pt x="1665111" y="1135924"/>
                </a:lnTo>
                <a:lnTo>
                  <a:pt x="1638370" y="1169703"/>
                </a:lnTo>
                <a:lnTo>
                  <a:pt x="1611628" y="1204889"/>
                </a:lnTo>
                <a:lnTo>
                  <a:pt x="1584887" y="1240075"/>
                </a:lnTo>
                <a:lnTo>
                  <a:pt x="1558145" y="1273854"/>
                </a:lnTo>
                <a:lnTo>
                  <a:pt x="1529996" y="1306225"/>
                </a:lnTo>
                <a:lnTo>
                  <a:pt x="1497625" y="1334374"/>
                </a:lnTo>
                <a:lnTo>
                  <a:pt x="1466661" y="1359708"/>
                </a:lnTo>
                <a:lnTo>
                  <a:pt x="1431475" y="1379412"/>
                </a:lnTo>
                <a:lnTo>
                  <a:pt x="1393474" y="1396302"/>
                </a:lnTo>
                <a:lnTo>
                  <a:pt x="1352658" y="1410376"/>
                </a:lnTo>
                <a:lnTo>
                  <a:pt x="1310435" y="1423043"/>
                </a:lnTo>
                <a:lnTo>
                  <a:pt x="1268212" y="1434303"/>
                </a:lnTo>
                <a:lnTo>
                  <a:pt x="1224581" y="1445562"/>
                </a:lnTo>
                <a:lnTo>
                  <a:pt x="1183765" y="1458229"/>
                </a:lnTo>
                <a:lnTo>
                  <a:pt x="1142949" y="1472304"/>
                </a:lnTo>
                <a:lnTo>
                  <a:pt x="1104948" y="1489193"/>
                </a:lnTo>
                <a:lnTo>
                  <a:pt x="1071169" y="1510305"/>
                </a:lnTo>
                <a:lnTo>
                  <a:pt x="1040205" y="1535639"/>
                </a:lnTo>
                <a:lnTo>
                  <a:pt x="1014871" y="1566603"/>
                </a:lnTo>
                <a:lnTo>
                  <a:pt x="993760" y="1600381"/>
                </a:lnTo>
                <a:lnTo>
                  <a:pt x="976870" y="1638382"/>
                </a:lnTo>
                <a:lnTo>
                  <a:pt x="962796" y="1679198"/>
                </a:lnTo>
                <a:lnTo>
                  <a:pt x="950129" y="1720014"/>
                </a:lnTo>
                <a:lnTo>
                  <a:pt x="938869" y="1763645"/>
                </a:lnTo>
                <a:lnTo>
                  <a:pt x="927610" y="1805868"/>
                </a:lnTo>
                <a:lnTo>
                  <a:pt x="914943" y="1848092"/>
                </a:lnTo>
                <a:lnTo>
                  <a:pt x="900868" y="1888908"/>
                </a:lnTo>
                <a:lnTo>
                  <a:pt x="883979" y="1926909"/>
                </a:lnTo>
                <a:lnTo>
                  <a:pt x="864275" y="1962095"/>
                </a:lnTo>
                <a:lnTo>
                  <a:pt x="838941" y="1993059"/>
                </a:lnTo>
                <a:lnTo>
                  <a:pt x="810792" y="2025430"/>
                </a:lnTo>
                <a:lnTo>
                  <a:pt x="778420" y="2053579"/>
                </a:lnTo>
                <a:lnTo>
                  <a:pt x="743234" y="2080320"/>
                </a:lnTo>
                <a:lnTo>
                  <a:pt x="708048" y="2107062"/>
                </a:lnTo>
                <a:lnTo>
                  <a:pt x="672862" y="2133803"/>
                </a:lnTo>
                <a:lnTo>
                  <a:pt x="639083" y="2160545"/>
                </a:lnTo>
                <a:lnTo>
                  <a:pt x="606712" y="2190101"/>
                </a:lnTo>
                <a:lnTo>
                  <a:pt x="578563" y="2219658"/>
                </a:lnTo>
                <a:lnTo>
                  <a:pt x="554637" y="2253436"/>
                </a:lnTo>
                <a:lnTo>
                  <a:pt x="536340" y="2288622"/>
                </a:lnTo>
                <a:lnTo>
                  <a:pt x="523673" y="2330846"/>
                </a:lnTo>
                <a:lnTo>
                  <a:pt x="518043" y="2374477"/>
                </a:lnTo>
                <a:lnTo>
                  <a:pt x="516635" y="2419515"/>
                </a:lnTo>
                <a:lnTo>
                  <a:pt x="520858" y="2467368"/>
                </a:lnTo>
                <a:lnTo>
                  <a:pt x="526488" y="2515221"/>
                </a:lnTo>
                <a:lnTo>
                  <a:pt x="533525" y="2563074"/>
                </a:lnTo>
                <a:lnTo>
                  <a:pt x="539155" y="2610927"/>
                </a:lnTo>
                <a:lnTo>
                  <a:pt x="541970" y="2658781"/>
                </a:lnTo>
                <a:lnTo>
                  <a:pt x="541970" y="2705226"/>
                </a:lnTo>
                <a:lnTo>
                  <a:pt x="536340" y="2748857"/>
                </a:lnTo>
                <a:lnTo>
                  <a:pt x="525080" y="2792488"/>
                </a:lnTo>
                <a:lnTo>
                  <a:pt x="508191" y="2833304"/>
                </a:lnTo>
                <a:lnTo>
                  <a:pt x="487079" y="2875527"/>
                </a:lnTo>
                <a:lnTo>
                  <a:pt x="463153" y="2917751"/>
                </a:lnTo>
                <a:lnTo>
                  <a:pt x="437819" y="2959974"/>
                </a:lnTo>
                <a:lnTo>
                  <a:pt x="413892" y="3000790"/>
                </a:lnTo>
                <a:lnTo>
                  <a:pt x="392780" y="3044421"/>
                </a:lnTo>
                <a:lnTo>
                  <a:pt x="375891" y="3086644"/>
                </a:lnTo>
                <a:lnTo>
                  <a:pt x="364631" y="3130275"/>
                </a:lnTo>
                <a:lnTo>
                  <a:pt x="360409" y="3175313"/>
                </a:lnTo>
                <a:lnTo>
                  <a:pt x="364631" y="3220351"/>
                </a:lnTo>
                <a:lnTo>
                  <a:pt x="375891" y="3263982"/>
                </a:lnTo>
                <a:lnTo>
                  <a:pt x="392780" y="3306206"/>
                </a:lnTo>
                <a:lnTo>
                  <a:pt x="413892" y="3349836"/>
                </a:lnTo>
                <a:lnTo>
                  <a:pt x="437819" y="3390652"/>
                </a:lnTo>
                <a:lnTo>
                  <a:pt x="463153" y="3432876"/>
                </a:lnTo>
                <a:lnTo>
                  <a:pt x="487079" y="3475099"/>
                </a:lnTo>
                <a:lnTo>
                  <a:pt x="508191" y="3517322"/>
                </a:lnTo>
                <a:lnTo>
                  <a:pt x="525080" y="3558138"/>
                </a:lnTo>
                <a:lnTo>
                  <a:pt x="536340" y="3601769"/>
                </a:lnTo>
                <a:lnTo>
                  <a:pt x="541970" y="3645400"/>
                </a:lnTo>
                <a:lnTo>
                  <a:pt x="541970" y="3691846"/>
                </a:lnTo>
                <a:lnTo>
                  <a:pt x="539155" y="3739699"/>
                </a:lnTo>
                <a:lnTo>
                  <a:pt x="533525" y="3787552"/>
                </a:lnTo>
                <a:lnTo>
                  <a:pt x="526488" y="3835405"/>
                </a:lnTo>
                <a:lnTo>
                  <a:pt x="520858" y="3883258"/>
                </a:lnTo>
                <a:lnTo>
                  <a:pt x="516635" y="3931111"/>
                </a:lnTo>
                <a:lnTo>
                  <a:pt x="518043" y="3976150"/>
                </a:lnTo>
                <a:lnTo>
                  <a:pt x="523673" y="4019781"/>
                </a:lnTo>
                <a:lnTo>
                  <a:pt x="536340" y="4062004"/>
                </a:lnTo>
                <a:lnTo>
                  <a:pt x="554637" y="4097190"/>
                </a:lnTo>
                <a:lnTo>
                  <a:pt x="578563" y="4130969"/>
                </a:lnTo>
                <a:lnTo>
                  <a:pt x="606712" y="4160525"/>
                </a:lnTo>
                <a:lnTo>
                  <a:pt x="639083" y="4190081"/>
                </a:lnTo>
                <a:lnTo>
                  <a:pt x="672862" y="4216823"/>
                </a:lnTo>
                <a:lnTo>
                  <a:pt x="708048" y="4243564"/>
                </a:lnTo>
                <a:lnTo>
                  <a:pt x="743234" y="4270306"/>
                </a:lnTo>
                <a:lnTo>
                  <a:pt x="778420" y="4297047"/>
                </a:lnTo>
                <a:lnTo>
                  <a:pt x="810792" y="4325196"/>
                </a:lnTo>
                <a:lnTo>
                  <a:pt x="838941" y="4357567"/>
                </a:lnTo>
                <a:lnTo>
                  <a:pt x="864275" y="4388531"/>
                </a:lnTo>
                <a:lnTo>
                  <a:pt x="883979" y="4423717"/>
                </a:lnTo>
                <a:lnTo>
                  <a:pt x="900868" y="4461718"/>
                </a:lnTo>
                <a:lnTo>
                  <a:pt x="914943" y="4502534"/>
                </a:lnTo>
                <a:lnTo>
                  <a:pt x="927610" y="4544758"/>
                </a:lnTo>
                <a:lnTo>
                  <a:pt x="938869" y="4586981"/>
                </a:lnTo>
                <a:lnTo>
                  <a:pt x="950129" y="4630612"/>
                </a:lnTo>
                <a:lnTo>
                  <a:pt x="962796" y="4671428"/>
                </a:lnTo>
                <a:lnTo>
                  <a:pt x="976870" y="4712244"/>
                </a:lnTo>
                <a:lnTo>
                  <a:pt x="993760" y="4750245"/>
                </a:lnTo>
                <a:lnTo>
                  <a:pt x="1014871" y="4784024"/>
                </a:lnTo>
                <a:lnTo>
                  <a:pt x="1040205" y="4814987"/>
                </a:lnTo>
                <a:lnTo>
                  <a:pt x="1071169" y="4840321"/>
                </a:lnTo>
                <a:lnTo>
                  <a:pt x="1104948" y="4861433"/>
                </a:lnTo>
                <a:lnTo>
                  <a:pt x="1142949" y="4878322"/>
                </a:lnTo>
                <a:lnTo>
                  <a:pt x="1183765" y="4892397"/>
                </a:lnTo>
                <a:lnTo>
                  <a:pt x="1224581" y="4905064"/>
                </a:lnTo>
                <a:lnTo>
                  <a:pt x="1268212" y="4916323"/>
                </a:lnTo>
                <a:lnTo>
                  <a:pt x="1310435" y="4927583"/>
                </a:lnTo>
                <a:lnTo>
                  <a:pt x="1352658" y="4940250"/>
                </a:lnTo>
                <a:lnTo>
                  <a:pt x="1393474" y="4954324"/>
                </a:lnTo>
                <a:lnTo>
                  <a:pt x="1431475" y="4971214"/>
                </a:lnTo>
                <a:lnTo>
                  <a:pt x="1466661" y="4990918"/>
                </a:lnTo>
                <a:lnTo>
                  <a:pt x="1497625" y="5016252"/>
                </a:lnTo>
                <a:lnTo>
                  <a:pt x="1529996" y="5044401"/>
                </a:lnTo>
                <a:lnTo>
                  <a:pt x="1558145" y="5076772"/>
                </a:lnTo>
                <a:lnTo>
                  <a:pt x="1584887" y="5110551"/>
                </a:lnTo>
                <a:lnTo>
                  <a:pt x="1611628" y="5145737"/>
                </a:lnTo>
                <a:lnTo>
                  <a:pt x="1638370" y="5180923"/>
                </a:lnTo>
                <a:lnTo>
                  <a:pt x="1665111" y="5214702"/>
                </a:lnTo>
                <a:lnTo>
                  <a:pt x="1694668" y="5247073"/>
                </a:lnTo>
                <a:lnTo>
                  <a:pt x="1724224" y="5275222"/>
                </a:lnTo>
                <a:lnTo>
                  <a:pt x="1758003" y="5299149"/>
                </a:lnTo>
                <a:lnTo>
                  <a:pt x="1793189" y="5317446"/>
                </a:lnTo>
                <a:lnTo>
                  <a:pt x="1835412" y="5330113"/>
                </a:lnTo>
                <a:lnTo>
                  <a:pt x="1879043" y="5335742"/>
                </a:lnTo>
                <a:lnTo>
                  <a:pt x="1924081" y="5337150"/>
                </a:lnTo>
                <a:lnTo>
                  <a:pt x="1971934" y="5332927"/>
                </a:lnTo>
                <a:lnTo>
                  <a:pt x="2019788" y="5327298"/>
                </a:lnTo>
                <a:lnTo>
                  <a:pt x="2067641" y="5320260"/>
                </a:lnTo>
                <a:lnTo>
                  <a:pt x="2115494" y="5314631"/>
                </a:lnTo>
                <a:lnTo>
                  <a:pt x="2163347" y="5311816"/>
                </a:lnTo>
                <a:lnTo>
                  <a:pt x="2209793" y="5311816"/>
                </a:lnTo>
                <a:lnTo>
                  <a:pt x="2253424" y="5317446"/>
                </a:lnTo>
                <a:lnTo>
                  <a:pt x="2297055" y="5328705"/>
                </a:lnTo>
                <a:lnTo>
                  <a:pt x="2339278" y="5345594"/>
                </a:lnTo>
                <a:lnTo>
                  <a:pt x="2381501" y="5368114"/>
                </a:lnTo>
                <a:lnTo>
                  <a:pt x="2423725" y="5390633"/>
                </a:lnTo>
                <a:lnTo>
                  <a:pt x="2465948" y="5415967"/>
                </a:lnTo>
                <a:lnTo>
                  <a:pt x="2506764" y="5439893"/>
                </a:lnTo>
                <a:lnTo>
                  <a:pt x="2550395" y="5461005"/>
                </a:lnTo>
                <a:lnTo>
                  <a:pt x="2592618" y="5477894"/>
                </a:lnTo>
                <a:lnTo>
                  <a:pt x="2636249" y="5489154"/>
                </a:lnTo>
                <a:lnTo>
                  <a:pt x="2681287" y="5493376"/>
                </a:lnTo>
                <a:lnTo>
                  <a:pt x="2726325" y="5489154"/>
                </a:lnTo>
                <a:lnTo>
                  <a:pt x="2769956" y="5477894"/>
                </a:lnTo>
                <a:lnTo>
                  <a:pt x="2812180" y="5461005"/>
                </a:lnTo>
                <a:lnTo>
                  <a:pt x="2855810" y="5439893"/>
                </a:lnTo>
                <a:lnTo>
                  <a:pt x="2896626" y="5415967"/>
                </a:lnTo>
                <a:lnTo>
                  <a:pt x="2938850" y="5390633"/>
                </a:lnTo>
                <a:lnTo>
                  <a:pt x="2981073" y="5368114"/>
                </a:lnTo>
                <a:lnTo>
                  <a:pt x="3023296" y="5345594"/>
                </a:lnTo>
                <a:lnTo>
                  <a:pt x="3064112" y="5328705"/>
                </a:lnTo>
                <a:lnTo>
                  <a:pt x="3109151" y="5317446"/>
                </a:lnTo>
                <a:lnTo>
                  <a:pt x="3152781" y="5311816"/>
                </a:lnTo>
                <a:lnTo>
                  <a:pt x="3199227" y="5311816"/>
                </a:lnTo>
                <a:lnTo>
                  <a:pt x="3247080" y="5314631"/>
                </a:lnTo>
                <a:lnTo>
                  <a:pt x="3294933" y="5320260"/>
                </a:lnTo>
                <a:lnTo>
                  <a:pt x="3342787" y="5327298"/>
                </a:lnTo>
                <a:lnTo>
                  <a:pt x="3390640" y="5332927"/>
                </a:lnTo>
                <a:lnTo>
                  <a:pt x="3438493" y="5337150"/>
                </a:lnTo>
                <a:lnTo>
                  <a:pt x="3483531" y="5335742"/>
                </a:lnTo>
                <a:lnTo>
                  <a:pt x="3527162" y="5330113"/>
                </a:lnTo>
                <a:lnTo>
                  <a:pt x="3569385" y="5317446"/>
                </a:lnTo>
                <a:lnTo>
                  <a:pt x="3604572" y="5299149"/>
                </a:lnTo>
                <a:lnTo>
                  <a:pt x="3638350" y="5275222"/>
                </a:lnTo>
                <a:lnTo>
                  <a:pt x="3667907" y="5247073"/>
                </a:lnTo>
                <a:lnTo>
                  <a:pt x="3697463" y="5214702"/>
                </a:lnTo>
                <a:lnTo>
                  <a:pt x="3724204" y="5180923"/>
                </a:lnTo>
                <a:lnTo>
                  <a:pt x="3750946" y="5145737"/>
                </a:lnTo>
                <a:lnTo>
                  <a:pt x="3777687" y="5110551"/>
                </a:lnTo>
                <a:lnTo>
                  <a:pt x="3804429" y="5076772"/>
                </a:lnTo>
                <a:lnTo>
                  <a:pt x="3832578" y="5044401"/>
                </a:lnTo>
                <a:lnTo>
                  <a:pt x="3864949" y="5016252"/>
                </a:lnTo>
                <a:lnTo>
                  <a:pt x="3895913" y="4990918"/>
                </a:lnTo>
                <a:lnTo>
                  <a:pt x="3931099" y="4971214"/>
                </a:lnTo>
                <a:lnTo>
                  <a:pt x="3969100" y="4954324"/>
                </a:lnTo>
                <a:lnTo>
                  <a:pt x="4009916" y="4940250"/>
                </a:lnTo>
                <a:lnTo>
                  <a:pt x="4052139" y="4927583"/>
                </a:lnTo>
                <a:lnTo>
                  <a:pt x="4094363" y="4916323"/>
                </a:lnTo>
                <a:lnTo>
                  <a:pt x="4137993" y="4905064"/>
                </a:lnTo>
                <a:lnTo>
                  <a:pt x="4178809" y="4892397"/>
                </a:lnTo>
                <a:lnTo>
                  <a:pt x="4219625" y="4878322"/>
                </a:lnTo>
                <a:lnTo>
                  <a:pt x="4257626" y="4861433"/>
                </a:lnTo>
                <a:lnTo>
                  <a:pt x="4291405" y="4840321"/>
                </a:lnTo>
                <a:lnTo>
                  <a:pt x="4322369" y="4814987"/>
                </a:lnTo>
                <a:lnTo>
                  <a:pt x="4347703" y="4784024"/>
                </a:lnTo>
                <a:lnTo>
                  <a:pt x="4368815" y="4750245"/>
                </a:lnTo>
                <a:lnTo>
                  <a:pt x="4385704" y="4712244"/>
                </a:lnTo>
                <a:lnTo>
                  <a:pt x="4399778" y="4671428"/>
                </a:lnTo>
                <a:lnTo>
                  <a:pt x="4412445" y="4630612"/>
                </a:lnTo>
                <a:lnTo>
                  <a:pt x="4423705" y="4586981"/>
                </a:lnTo>
                <a:lnTo>
                  <a:pt x="4434964" y="4544758"/>
                </a:lnTo>
                <a:lnTo>
                  <a:pt x="4447632" y="4502534"/>
                </a:lnTo>
                <a:lnTo>
                  <a:pt x="4461706" y="4461718"/>
                </a:lnTo>
                <a:lnTo>
                  <a:pt x="4478595" y="4423717"/>
                </a:lnTo>
                <a:lnTo>
                  <a:pt x="4498300" y="4388531"/>
                </a:lnTo>
                <a:lnTo>
                  <a:pt x="4523634" y="4357567"/>
                </a:lnTo>
                <a:lnTo>
                  <a:pt x="4551782" y="4325196"/>
                </a:lnTo>
                <a:lnTo>
                  <a:pt x="4584154" y="4297047"/>
                </a:lnTo>
                <a:lnTo>
                  <a:pt x="4617933" y="4270306"/>
                </a:lnTo>
                <a:lnTo>
                  <a:pt x="4654526" y="4243564"/>
                </a:lnTo>
                <a:lnTo>
                  <a:pt x="4689712" y="4216823"/>
                </a:lnTo>
                <a:lnTo>
                  <a:pt x="4723491" y="4190081"/>
                </a:lnTo>
                <a:lnTo>
                  <a:pt x="4755862" y="4160525"/>
                </a:lnTo>
                <a:lnTo>
                  <a:pt x="4784011" y="4130969"/>
                </a:lnTo>
                <a:lnTo>
                  <a:pt x="4807938" y="4097190"/>
                </a:lnTo>
                <a:lnTo>
                  <a:pt x="4826235" y="4062004"/>
                </a:lnTo>
                <a:lnTo>
                  <a:pt x="4838902" y="4019781"/>
                </a:lnTo>
                <a:lnTo>
                  <a:pt x="4844531" y="3976150"/>
                </a:lnTo>
                <a:lnTo>
                  <a:pt x="4845939" y="3931111"/>
                </a:lnTo>
                <a:lnTo>
                  <a:pt x="4841716" y="3883258"/>
                </a:lnTo>
                <a:lnTo>
                  <a:pt x="4836087" y="3835405"/>
                </a:lnTo>
                <a:lnTo>
                  <a:pt x="4829049" y="3787552"/>
                </a:lnTo>
                <a:lnTo>
                  <a:pt x="4823420" y="3739699"/>
                </a:lnTo>
                <a:lnTo>
                  <a:pt x="4820605" y="3691846"/>
                </a:lnTo>
                <a:lnTo>
                  <a:pt x="4820605" y="3645400"/>
                </a:lnTo>
                <a:lnTo>
                  <a:pt x="4826235" y="3601769"/>
                </a:lnTo>
                <a:lnTo>
                  <a:pt x="4837494" y="3558138"/>
                </a:lnTo>
                <a:lnTo>
                  <a:pt x="4854383" y="3517322"/>
                </a:lnTo>
                <a:lnTo>
                  <a:pt x="4876903" y="3475099"/>
                </a:lnTo>
                <a:lnTo>
                  <a:pt x="4899422" y="3432876"/>
                </a:lnTo>
                <a:lnTo>
                  <a:pt x="4924756" y="3390652"/>
                </a:lnTo>
                <a:lnTo>
                  <a:pt x="4948682" y="3349836"/>
                </a:lnTo>
                <a:lnTo>
                  <a:pt x="4969794" y="3306206"/>
                </a:lnTo>
                <a:lnTo>
                  <a:pt x="4986683" y="3263982"/>
                </a:lnTo>
                <a:lnTo>
                  <a:pt x="4997943" y="3220351"/>
                </a:lnTo>
                <a:lnTo>
                  <a:pt x="5002165" y="3175313"/>
                </a:lnTo>
                <a:lnTo>
                  <a:pt x="4997943" y="3130275"/>
                </a:lnTo>
                <a:lnTo>
                  <a:pt x="4986683" y="3086644"/>
                </a:lnTo>
                <a:lnTo>
                  <a:pt x="4969794" y="3044421"/>
                </a:lnTo>
                <a:lnTo>
                  <a:pt x="4948682" y="3000790"/>
                </a:lnTo>
                <a:lnTo>
                  <a:pt x="4924756" y="2959974"/>
                </a:lnTo>
                <a:lnTo>
                  <a:pt x="4899422" y="2917751"/>
                </a:lnTo>
                <a:lnTo>
                  <a:pt x="4876903" y="2875527"/>
                </a:lnTo>
                <a:lnTo>
                  <a:pt x="4854383" y="2833304"/>
                </a:lnTo>
                <a:lnTo>
                  <a:pt x="4837494" y="2792488"/>
                </a:lnTo>
                <a:lnTo>
                  <a:pt x="4826235" y="2748857"/>
                </a:lnTo>
                <a:lnTo>
                  <a:pt x="4820605" y="2705226"/>
                </a:lnTo>
                <a:lnTo>
                  <a:pt x="4820605" y="2658781"/>
                </a:lnTo>
                <a:lnTo>
                  <a:pt x="4823420" y="2610927"/>
                </a:lnTo>
                <a:lnTo>
                  <a:pt x="4829049" y="2563074"/>
                </a:lnTo>
                <a:lnTo>
                  <a:pt x="4836087" y="2515221"/>
                </a:lnTo>
                <a:lnTo>
                  <a:pt x="4841716" y="2467368"/>
                </a:lnTo>
                <a:lnTo>
                  <a:pt x="4845939" y="2419515"/>
                </a:lnTo>
                <a:lnTo>
                  <a:pt x="4844531" y="2374477"/>
                </a:lnTo>
                <a:lnTo>
                  <a:pt x="4838902" y="2330846"/>
                </a:lnTo>
                <a:lnTo>
                  <a:pt x="4826235" y="2288622"/>
                </a:lnTo>
                <a:lnTo>
                  <a:pt x="4807938" y="2253436"/>
                </a:lnTo>
                <a:lnTo>
                  <a:pt x="4784011" y="2219658"/>
                </a:lnTo>
                <a:lnTo>
                  <a:pt x="4755862" y="2190101"/>
                </a:lnTo>
                <a:lnTo>
                  <a:pt x="4723491" y="2160545"/>
                </a:lnTo>
                <a:lnTo>
                  <a:pt x="4689712" y="2133803"/>
                </a:lnTo>
                <a:lnTo>
                  <a:pt x="4654526" y="2107062"/>
                </a:lnTo>
                <a:lnTo>
                  <a:pt x="4617933" y="2080320"/>
                </a:lnTo>
                <a:lnTo>
                  <a:pt x="4584154" y="2053579"/>
                </a:lnTo>
                <a:lnTo>
                  <a:pt x="4551782" y="2025430"/>
                </a:lnTo>
                <a:lnTo>
                  <a:pt x="4523634" y="1993059"/>
                </a:lnTo>
                <a:lnTo>
                  <a:pt x="4498300" y="1962095"/>
                </a:lnTo>
                <a:lnTo>
                  <a:pt x="4478595" y="1926909"/>
                </a:lnTo>
                <a:lnTo>
                  <a:pt x="4461706" y="1888908"/>
                </a:lnTo>
                <a:lnTo>
                  <a:pt x="4447632" y="1848092"/>
                </a:lnTo>
                <a:lnTo>
                  <a:pt x="4434964" y="1805868"/>
                </a:lnTo>
                <a:lnTo>
                  <a:pt x="4423705" y="1763645"/>
                </a:lnTo>
                <a:lnTo>
                  <a:pt x="4412445" y="1720014"/>
                </a:lnTo>
                <a:lnTo>
                  <a:pt x="4399778" y="1679198"/>
                </a:lnTo>
                <a:lnTo>
                  <a:pt x="4385704" y="1638382"/>
                </a:lnTo>
                <a:lnTo>
                  <a:pt x="4368815" y="1600381"/>
                </a:lnTo>
                <a:lnTo>
                  <a:pt x="4347703" y="1566603"/>
                </a:lnTo>
                <a:lnTo>
                  <a:pt x="4322369" y="1535639"/>
                </a:lnTo>
                <a:lnTo>
                  <a:pt x="4291405" y="1510305"/>
                </a:lnTo>
                <a:lnTo>
                  <a:pt x="4257626" y="1489193"/>
                </a:lnTo>
                <a:lnTo>
                  <a:pt x="4219625" y="1472304"/>
                </a:lnTo>
                <a:lnTo>
                  <a:pt x="4178809" y="1458229"/>
                </a:lnTo>
                <a:lnTo>
                  <a:pt x="4137993" y="1445562"/>
                </a:lnTo>
                <a:lnTo>
                  <a:pt x="4094363" y="1434303"/>
                </a:lnTo>
                <a:lnTo>
                  <a:pt x="4052139" y="1423043"/>
                </a:lnTo>
                <a:lnTo>
                  <a:pt x="4009916" y="1410376"/>
                </a:lnTo>
                <a:lnTo>
                  <a:pt x="3969100" y="1396302"/>
                </a:lnTo>
                <a:lnTo>
                  <a:pt x="3931099" y="1379412"/>
                </a:lnTo>
                <a:lnTo>
                  <a:pt x="3895913" y="1359708"/>
                </a:lnTo>
                <a:lnTo>
                  <a:pt x="3864949" y="1334374"/>
                </a:lnTo>
                <a:lnTo>
                  <a:pt x="3832578" y="1306225"/>
                </a:lnTo>
                <a:lnTo>
                  <a:pt x="3804429" y="1273854"/>
                </a:lnTo>
                <a:lnTo>
                  <a:pt x="3777687" y="1240075"/>
                </a:lnTo>
                <a:lnTo>
                  <a:pt x="3750946" y="1204889"/>
                </a:lnTo>
                <a:lnTo>
                  <a:pt x="3724204" y="1169703"/>
                </a:lnTo>
                <a:lnTo>
                  <a:pt x="3697463" y="1135924"/>
                </a:lnTo>
                <a:lnTo>
                  <a:pt x="3667907" y="1103553"/>
                </a:lnTo>
                <a:lnTo>
                  <a:pt x="3638350" y="1075404"/>
                </a:lnTo>
                <a:lnTo>
                  <a:pt x="3604572" y="1051478"/>
                </a:lnTo>
                <a:lnTo>
                  <a:pt x="3569385" y="1033181"/>
                </a:lnTo>
                <a:lnTo>
                  <a:pt x="3527162" y="1020514"/>
                </a:lnTo>
                <a:lnTo>
                  <a:pt x="3483531" y="1014884"/>
                </a:lnTo>
                <a:lnTo>
                  <a:pt x="3438493" y="1013477"/>
                </a:lnTo>
                <a:lnTo>
                  <a:pt x="3390640" y="1017699"/>
                </a:lnTo>
                <a:lnTo>
                  <a:pt x="3342787" y="1023329"/>
                </a:lnTo>
                <a:lnTo>
                  <a:pt x="3294933" y="1030366"/>
                </a:lnTo>
                <a:lnTo>
                  <a:pt x="3247080" y="1035996"/>
                </a:lnTo>
                <a:lnTo>
                  <a:pt x="3199227" y="1038811"/>
                </a:lnTo>
                <a:lnTo>
                  <a:pt x="3152781" y="1038811"/>
                </a:lnTo>
                <a:lnTo>
                  <a:pt x="3109151" y="1033181"/>
                </a:lnTo>
                <a:lnTo>
                  <a:pt x="3064112" y="1021921"/>
                </a:lnTo>
                <a:lnTo>
                  <a:pt x="3023296" y="1005032"/>
                </a:lnTo>
                <a:lnTo>
                  <a:pt x="2981073" y="982513"/>
                </a:lnTo>
                <a:lnTo>
                  <a:pt x="2938850" y="959994"/>
                </a:lnTo>
                <a:lnTo>
                  <a:pt x="2896626" y="934660"/>
                </a:lnTo>
                <a:lnTo>
                  <a:pt x="2855810" y="910733"/>
                </a:lnTo>
                <a:lnTo>
                  <a:pt x="2812180" y="889621"/>
                </a:lnTo>
                <a:lnTo>
                  <a:pt x="2769956" y="872732"/>
                </a:lnTo>
                <a:lnTo>
                  <a:pt x="2726325" y="861472"/>
                </a:lnTo>
                <a:lnTo>
                  <a:pt x="2681287" y="857250"/>
                </a:lnTo>
                <a:close/>
              </a:path>
            </a:pathLst>
          </a:custGeom>
          <a:solidFill>
            <a:schemeClr val="tx2"/>
          </a:solidFill>
          <a:ln w="1016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2004CB-520C-4EB0-8EB4-5A457A3C8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362574" y="0"/>
            <a:ext cx="76202" cy="6858000"/>
          </a:xfrm>
          <a:prstGeom prst="rect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7611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BB8C1D0E-0B06-46C9-A8BD-A8E13FF9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1ADC4A-8537-4084-99C7-F8D378A64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806AB52-6EB0-8566-2BE7-D73BE5CFC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9" y="954923"/>
            <a:ext cx="5875694" cy="45046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9600" spc="800" dirty="0" err="1"/>
              <a:t>Atout</a:t>
            </a:r>
            <a:br>
              <a:rPr lang="en-US" sz="9600" spc="800" dirty="0"/>
            </a:br>
            <a:r>
              <a:rPr lang="en-US" sz="9600" spc="800" dirty="0" err="1"/>
              <a:t>Trefle</a:t>
            </a:r>
            <a:r>
              <a:rPr lang="en-US" sz="9600" spc="800" dirty="0"/>
              <a:t> !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242CC7A-3D6E-47A4-B9D1-860978459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 3" descr="Une image contenant Insecte à ailes membraneuses, Pollinisateur, abeille, vermine&#10;&#10;Le contenu généré par l’IA peut être incorrect.">
            <a:extLst>
              <a:ext uri="{FF2B5EF4-FFF2-40B4-BE49-F238E27FC236}">
                <a16:creationId xmlns:a16="http://schemas.microsoft.com/office/drawing/2014/main" id="{A51E1735-F5B3-9ED2-BA98-C21B949B3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51" r="17678" b="2"/>
          <a:stretch>
            <a:fillRect/>
          </a:stretch>
        </p:blipFill>
        <p:spPr>
          <a:xfrm>
            <a:off x="6909481" y="10"/>
            <a:ext cx="5282519" cy="6857990"/>
          </a:xfrm>
          <a:custGeom>
            <a:avLst/>
            <a:gdLst/>
            <a:ahLst/>
            <a:cxnLst/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557207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344F0C-E446-9D92-C99B-46151C9BA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438" y="2830945"/>
            <a:ext cx="10178322" cy="1492132"/>
          </a:xfrm>
        </p:spPr>
        <p:txBody>
          <a:bodyPr/>
          <a:lstStyle/>
          <a:p>
            <a:r>
              <a:rPr lang="fr-FR" dirty="0"/>
              <a:t>À suivre …… !</a:t>
            </a:r>
          </a:p>
        </p:txBody>
      </p:sp>
    </p:spTree>
    <p:extLst>
      <p:ext uri="{BB962C8B-B14F-4D97-AF65-F5344CB8AC3E}">
        <p14:creationId xmlns:p14="http://schemas.microsoft.com/office/powerpoint/2010/main" val="1143033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BB8C1D0E-0B06-46C9-A8BD-A8E13FF9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1ADC4A-8537-4084-99C7-F8D378A64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59951F9-7C35-30C0-327C-43E7CD6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9" y="954923"/>
            <a:ext cx="5875694" cy="45046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400" spc="800" dirty="0"/>
              <a:t>Nectar </a:t>
            </a:r>
            <a:r>
              <a:rPr lang="en-US" sz="7400" spc="800" dirty="0" err="1"/>
              <a:t>d’une</a:t>
            </a:r>
            <a:r>
              <a:rPr lang="en-US" sz="7400" spc="800" dirty="0"/>
              <a:t> « </a:t>
            </a:r>
            <a:r>
              <a:rPr lang="en-US" sz="7400" spc="800" dirty="0" err="1"/>
              <a:t>sauvage</a:t>
            </a:r>
            <a:r>
              <a:rPr lang="en-US" sz="7400" spc="800" dirty="0"/>
              <a:t> »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242CC7A-3D6E-47A4-B9D1-860978459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 3" descr="Une image contenant Pollinisateur, Insecte à ailes membraneuses, fleur, plante&#10;&#10;Le contenu généré par l’IA peut être incorrect.">
            <a:extLst>
              <a:ext uri="{FF2B5EF4-FFF2-40B4-BE49-F238E27FC236}">
                <a16:creationId xmlns:a16="http://schemas.microsoft.com/office/drawing/2014/main" id="{F31E1BA8-91B7-E8EA-480F-B58C5BFE33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48" r="4525"/>
          <a:stretch>
            <a:fillRect/>
          </a:stretch>
        </p:blipFill>
        <p:spPr>
          <a:xfrm>
            <a:off x="6909481" y="10"/>
            <a:ext cx="5282519" cy="6857990"/>
          </a:xfrm>
          <a:custGeom>
            <a:avLst/>
            <a:gdLst/>
            <a:ahLst/>
            <a:cxnLst/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2288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FEF8384-2545-4ACD-9071-49DD1CFC4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F77DB8FA-61A7-4DE7-A777-6D258D172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3C6D0C0-CD64-7CC3-9682-DCC11FBC3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25" y="1284663"/>
            <a:ext cx="4363593" cy="437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spc="800" dirty="0" err="1">
                <a:solidFill>
                  <a:srgbClr val="2A1A00"/>
                </a:solidFill>
              </a:rPr>
              <a:t>Approche</a:t>
            </a:r>
            <a:br>
              <a:rPr lang="en-US" sz="6000" spc="800" dirty="0">
                <a:solidFill>
                  <a:srgbClr val="2A1A00"/>
                </a:solidFill>
              </a:rPr>
            </a:br>
            <a:r>
              <a:rPr lang="en-US" sz="6000" spc="800" dirty="0">
                <a:solidFill>
                  <a:srgbClr val="2A1A00"/>
                </a:solidFill>
              </a:rPr>
              <a:t>de </a:t>
            </a:r>
            <a:br>
              <a:rPr lang="en-US" sz="6000" spc="800" dirty="0">
                <a:solidFill>
                  <a:srgbClr val="2A1A00"/>
                </a:solidFill>
              </a:rPr>
            </a:br>
            <a:r>
              <a:rPr lang="en-US" sz="6000" spc="800" dirty="0">
                <a:solidFill>
                  <a:srgbClr val="2A1A00"/>
                </a:solidFill>
              </a:rPr>
              <a:t>precision</a:t>
            </a:r>
          </a:p>
        </p:txBody>
      </p:sp>
      <p:pic>
        <p:nvPicPr>
          <p:cNvPr id="4" name="Image 3" descr="Une image contenant abeille, Pollinisateur, invertébré, Insecte à ailes membraneuses&#10;&#10;Le contenu généré par l’IA peut être incorrect.">
            <a:extLst>
              <a:ext uri="{FF2B5EF4-FFF2-40B4-BE49-F238E27FC236}">
                <a16:creationId xmlns:a16="http://schemas.microsoft.com/office/drawing/2014/main" id="{6F9D25EF-6192-692B-038C-DE7F245353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1404" y="604336"/>
            <a:ext cx="7424601" cy="5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0492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131</TotalTime>
  <Words>242</Words>
  <Application>Microsoft Office PowerPoint</Application>
  <PresentationFormat>Grand écran</PresentationFormat>
  <Paragraphs>56</Paragraphs>
  <Slides>72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72</vt:i4>
      </vt:variant>
    </vt:vector>
  </HeadingPairs>
  <TitlesOfParts>
    <vt:vector size="76" baseType="lpstr">
      <vt:lpstr>Arial</vt:lpstr>
      <vt:lpstr>Gill Sans MT</vt:lpstr>
      <vt:lpstr>Impact</vt:lpstr>
      <vt:lpstr>Badge</vt:lpstr>
      <vt:lpstr>Une vie de butineuse</vt:lpstr>
      <vt:lpstr>Le rucher Wok</vt:lpstr>
      <vt:lpstr>Histoire de chambre</vt:lpstr>
      <vt:lpstr>La maternité des butineuses</vt:lpstr>
      <vt:lpstr>La vie collective</vt:lpstr>
      <vt:lpstr>Hmm!! Le geranium des bois</vt:lpstr>
      <vt:lpstr>Abeille ShadockPompant un geranium des bois</vt:lpstr>
      <vt:lpstr>Nectar d’une « sauvage »</vt:lpstr>
      <vt:lpstr>Approche de  precision</vt:lpstr>
      <vt:lpstr>Cul par dessus tête</vt:lpstr>
      <vt:lpstr>Dompter la crepide hérissée</vt:lpstr>
      <vt:lpstr>La crépide Hirsute coifee</vt:lpstr>
      <vt:lpstr>La crépide jusqu’à la lie !</vt:lpstr>
      <vt:lpstr>Au Coeur de l’ouvrage</vt:lpstr>
      <vt:lpstr>UN baiser posé</vt:lpstr>
      <vt:lpstr>Le geranium sauvage c’est bon aussi</vt:lpstr>
      <vt:lpstr>C’est bonnn!</vt:lpstr>
      <vt:lpstr>Thym Thym</vt:lpstr>
      <vt:lpstr>Rein Thym Thym</vt:lpstr>
      <vt:lpstr>Arcquebouté au Thym</vt:lpstr>
      <vt:lpstr>Fond de Thym !</vt:lpstr>
      <vt:lpstr>A la verticale</vt:lpstr>
      <vt:lpstr>Le cornouiller sanguin</vt:lpstr>
      <vt:lpstr>Raz la boule</vt:lpstr>
      <vt:lpstr>Puisant dans le puissant</vt:lpstr>
      <vt:lpstr>A l’abordage !</vt:lpstr>
      <vt:lpstr>PElotage</vt:lpstr>
      <vt:lpstr>Sur le thym serpolet</vt:lpstr>
      <vt:lpstr>Présentation PowerPoint</vt:lpstr>
      <vt:lpstr>Présentation PowerPoint</vt:lpstr>
      <vt:lpstr>Présentation PowerPoint</vt:lpstr>
      <vt:lpstr>La Marguerite par Coeur</vt:lpstr>
      <vt:lpstr>Chélidoine renversante</vt:lpstr>
      <vt:lpstr>Chélidoine droit devant</vt:lpstr>
      <vt:lpstr>A Moi la carotte</vt:lpstr>
      <vt:lpstr>Présentation PowerPoint</vt:lpstr>
      <vt:lpstr>Présentation PowerPoint</vt:lpstr>
      <vt:lpstr>Présentation PowerPoint</vt:lpstr>
      <vt:lpstr>L’éclate dans Le Centranthus écarlate</vt:lpstr>
      <vt:lpstr>Avaler la Valériane</vt:lpstr>
      <vt:lpstr>Présentation PowerPoint</vt:lpstr>
      <vt:lpstr>En position scabreuse   sur une  scabieuse des champs</vt:lpstr>
      <vt:lpstr>La touffe de la scabieuse des champs</vt:lpstr>
      <vt:lpstr>Le plein SVP</vt:lpstr>
      <vt:lpstr>Que c’est bon !</vt:lpstr>
      <vt:lpstr>La gesse autocollante</vt:lpstr>
      <vt:lpstr>Sur l’églantier</vt:lpstr>
      <vt:lpstr>Présentation PowerPoint</vt:lpstr>
      <vt:lpstr>Eglantine par coeur</vt:lpstr>
      <vt:lpstr>Présentation PowerPoint</vt:lpstr>
      <vt:lpstr>La campanule à peau de pêche à fond</vt:lpstr>
      <vt:lpstr>Présentation PowerPoint</vt:lpstr>
      <vt:lpstr>Plongée dans la campanule blanche</vt:lpstr>
      <vt:lpstr>Présentation PowerPoint</vt:lpstr>
      <vt:lpstr>J’adore le jaune</vt:lpstr>
      <vt:lpstr>Présentation PowerPoint</vt:lpstr>
      <vt:lpstr>La lavande d’hier</vt:lpstr>
      <vt:lpstr>Présentation PowerPoint</vt:lpstr>
      <vt:lpstr>Présentation PowerPoint</vt:lpstr>
      <vt:lpstr>Présentation PowerPoint</vt:lpstr>
      <vt:lpstr>La ronce je fonce</vt:lpstr>
      <vt:lpstr>Présentation PowerPoint</vt:lpstr>
      <vt:lpstr>Présentation PowerPoint</vt:lpstr>
      <vt:lpstr>J’appuis à fond sur la pétale !</vt:lpstr>
      <vt:lpstr>Toutes les ronces se valent !</vt:lpstr>
      <vt:lpstr>Présentation PowerPoint</vt:lpstr>
      <vt:lpstr>Renversant tilleul</vt:lpstr>
      <vt:lpstr>Ennivrant tilleul</vt:lpstr>
      <vt:lpstr>Le trèfle blanc quel bonheur !</vt:lpstr>
      <vt:lpstr>Je coupe à Trèfle !</vt:lpstr>
      <vt:lpstr>Atout Trefle !</vt:lpstr>
      <vt:lpstr>À suivre ……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 BIELLE</dc:creator>
  <cp:lastModifiedBy>MARC BIELLE</cp:lastModifiedBy>
  <cp:revision>6</cp:revision>
  <dcterms:created xsi:type="dcterms:W3CDTF">2025-05-26T20:22:44Z</dcterms:created>
  <dcterms:modified xsi:type="dcterms:W3CDTF">2025-06-18T23:34:16Z</dcterms:modified>
</cp:coreProperties>
</file>